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7" r:id="rId3"/>
    <p:sldId id="285" r:id="rId4"/>
    <p:sldId id="284" r:id="rId5"/>
    <p:sldId id="258" r:id="rId6"/>
    <p:sldId id="259" r:id="rId7"/>
    <p:sldId id="268" r:id="rId8"/>
    <p:sldId id="269" r:id="rId9"/>
    <p:sldId id="270" r:id="rId10"/>
    <p:sldId id="260" r:id="rId11"/>
    <p:sldId id="271" r:id="rId12"/>
    <p:sldId id="272" r:id="rId13"/>
    <p:sldId id="273" r:id="rId14"/>
    <p:sldId id="274" r:id="rId15"/>
    <p:sldId id="287" r:id="rId16"/>
    <p:sldId id="277" r:id="rId17"/>
    <p:sldId id="288" r:id="rId18"/>
    <p:sldId id="279" r:id="rId19"/>
    <p:sldId id="280" r:id="rId20"/>
    <p:sldId id="281" r:id="rId21"/>
    <p:sldId id="289" r:id="rId22"/>
    <p:sldId id="290" r:id="rId23"/>
    <p:sldId id="291" r:id="rId24"/>
    <p:sldId id="282" r:id="rId25"/>
    <p:sldId id="264" r:id="rId26"/>
    <p:sldId id="283" r:id="rId27"/>
    <p:sldId id="293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AB275A-6AA0-469F-9E59-52F153C91A09}" v="591" dt="2025-12-08T20:20:41.4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o Gomes de Oliveira" userId="8b240e5f0fc5aa36" providerId="LiveId" clId="{05952C6B-C450-4DEA-89A4-86681CB78304}"/>
    <pc:docChg chg="undo custSel addSld delSld modSld sldOrd">
      <pc:chgData name="Renato Gomes de Oliveira" userId="8b240e5f0fc5aa36" providerId="LiveId" clId="{05952C6B-C450-4DEA-89A4-86681CB78304}" dt="2025-12-08T20:20:41.448" v="9953"/>
      <pc:docMkLst>
        <pc:docMk/>
      </pc:docMkLst>
      <pc:sldChg chg="addSp delSp modSp new del mod">
        <pc:chgData name="Renato Gomes de Oliveira" userId="8b240e5f0fc5aa36" providerId="LiveId" clId="{05952C6B-C450-4DEA-89A4-86681CB78304}" dt="2025-12-08T11:09:36.727" v="8715" actId="47"/>
        <pc:sldMkLst>
          <pc:docMk/>
          <pc:sldMk cId="2884599888" sldId="256"/>
        </pc:sldMkLst>
        <pc:spChg chg="add mod">
          <ac:chgData name="Renato Gomes de Oliveira" userId="8b240e5f0fc5aa36" providerId="LiveId" clId="{05952C6B-C450-4DEA-89A4-86681CB78304}" dt="2025-12-07T18:31:42.614" v="3464" actId="1076"/>
          <ac:spMkLst>
            <pc:docMk/>
            <pc:sldMk cId="2884599888" sldId="256"/>
            <ac:spMk id="4" creationId="{F5AAE93F-F691-86FA-0C0D-77F46F55819A}"/>
          </ac:spMkLst>
        </pc:spChg>
        <pc:spChg chg="del mod topLvl">
          <ac:chgData name="Renato Gomes de Oliveira" userId="8b240e5f0fc5aa36" providerId="LiveId" clId="{05952C6B-C450-4DEA-89A4-86681CB78304}" dt="2025-12-07T18:27:01.629" v="3010" actId="478"/>
          <ac:spMkLst>
            <pc:docMk/>
            <pc:sldMk cId="2884599888" sldId="256"/>
            <ac:spMk id="5" creationId="{5F714671-0D89-0D9E-16C7-8A4AEFE59177}"/>
          </ac:spMkLst>
        </pc:spChg>
        <pc:spChg chg="del mod topLvl">
          <ac:chgData name="Renato Gomes de Oliveira" userId="8b240e5f0fc5aa36" providerId="LiveId" clId="{05952C6B-C450-4DEA-89A4-86681CB78304}" dt="2025-12-07T18:28:05.893" v="3027" actId="478"/>
          <ac:spMkLst>
            <pc:docMk/>
            <pc:sldMk cId="2884599888" sldId="256"/>
            <ac:spMk id="8" creationId="{DAEB8F0D-39B0-0D8D-E47D-72BC5DA6BA41}"/>
          </ac:spMkLst>
        </pc:spChg>
        <pc:spChg chg="mod">
          <ac:chgData name="Renato Gomes de Oliveira" userId="8b240e5f0fc5aa36" providerId="LiveId" clId="{05952C6B-C450-4DEA-89A4-86681CB78304}" dt="2025-12-07T18:28:17.814" v="3028"/>
          <ac:spMkLst>
            <pc:docMk/>
            <pc:sldMk cId="2884599888" sldId="256"/>
            <ac:spMk id="11" creationId="{17C0F81D-38D6-1E09-0F43-6F3DE753DD87}"/>
          </ac:spMkLst>
        </pc:spChg>
        <pc:spChg chg="add mod">
          <ac:chgData name="Renato Gomes de Oliveira" userId="8b240e5f0fc5aa36" providerId="LiveId" clId="{05952C6B-C450-4DEA-89A4-86681CB78304}" dt="2025-12-07T18:41:18.079" v="3824" actId="1076"/>
          <ac:spMkLst>
            <pc:docMk/>
            <pc:sldMk cId="2884599888" sldId="256"/>
            <ac:spMk id="12" creationId="{5F5C6CAF-206C-367D-9747-965B7D3D0804}"/>
          </ac:spMkLst>
        </pc:spChg>
        <pc:spChg chg="add del mod">
          <ac:chgData name="Renato Gomes de Oliveira" userId="8b240e5f0fc5aa36" providerId="LiveId" clId="{05952C6B-C450-4DEA-89A4-86681CB78304}" dt="2025-12-07T18:33:12.766" v="3491" actId="21"/>
          <ac:spMkLst>
            <pc:docMk/>
            <pc:sldMk cId="2884599888" sldId="256"/>
            <ac:spMk id="13" creationId="{480D05CF-8C5C-C19A-EBED-FB35A7E2F5BA}"/>
          </ac:spMkLst>
        </pc:spChg>
        <pc:spChg chg="add del mod">
          <ac:chgData name="Renato Gomes de Oliveira" userId="8b240e5f0fc5aa36" providerId="LiveId" clId="{05952C6B-C450-4DEA-89A4-86681CB78304}" dt="2025-12-07T18:33:12.766" v="3491" actId="21"/>
          <ac:spMkLst>
            <pc:docMk/>
            <pc:sldMk cId="2884599888" sldId="256"/>
            <ac:spMk id="14" creationId="{29D35279-6AFC-21BC-2B40-FB97A90E848F}"/>
          </ac:spMkLst>
        </pc:spChg>
        <pc:spChg chg="add mod">
          <ac:chgData name="Renato Gomes de Oliveira" userId="8b240e5f0fc5aa36" providerId="LiveId" clId="{05952C6B-C450-4DEA-89A4-86681CB78304}" dt="2025-12-07T18:32:42.388" v="3489" actId="1076"/>
          <ac:spMkLst>
            <pc:docMk/>
            <pc:sldMk cId="2884599888" sldId="256"/>
            <ac:spMk id="15" creationId="{F183BD2E-652E-3E61-67ED-C1A451938F16}"/>
          </ac:spMkLst>
        </pc:spChg>
        <pc:spChg chg="add mod">
          <ac:chgData name="Renato Gomes de Oliveira" userId="8b240e5f0fc5aa36" providerId="LiveId" clId="{05952C6B-C450-4DEA-89A4-86681CB78304}" dt="2025-12-07T18:50:42.719" v="4162" actId="20577"/>
          <ac:spMkLst>
            <pc:docMk/>
            <pc:sldMk cId="2884599888" sldId="256"/>
            <ac:spMk id="16" creationId="{D25F8B78-7BAE-9490-D063-E762E4E6C032}"/>
          </ac:spMkLst>
        </pc:spChg>
        <pc:spChg chg="add del">
          <ac:chgData name="Renato Gomes de Oliveira" userId="8b240e5f0fc5aa36" providerId="LiveId" clId="{05952C6B-C450-4DEA-89A4-86681CB78304}" dt="2025-12-07T20:25:08.789" v="4809" actId="478"/>
          <ac:spMkLst>
            <pc:docMk/>
            <pc:sldMk cId="2884599888" sldId="256"/>
            <ac:spMk id="17" creationId="{A8110911-3FD9-A7A0-B71B-A66761B3B007}"/>
          </ac:spMkLst>
        </pc:spChg>
        <pc:grpChg chg="add del mod">
          <ac:chgData name="Renato Gomes de Oliveira" userId="8b240e5f0fc5aa36" providerId="LiveId" clId="{05952C6B-C450-4DEA-89A4-86681CB78304}" dt="2025-12-07T18:26:59.001" v="3009" actId="165"/>
          <ac:grpSpMkLst>
            <pc:docMk/>
            <pc:sldMk cId="2884599888" sldId="256"/>
            <ac:grpSpMk id="2" creationId="{383AE2CC-DE58-8BFC-CCAA-282F07849374}"/>
          </ac:grpSpMkLst>
        </pc:grpChg>
        <pc:grpChg chg="add del mod">
          <ac:chgData name="Renato Gomes de Oliveira" userId="8b240e5f0fc5aa36" providerId="LiveId" clId="{05952C6B-C450-4DEA-89A4-86681CB78304}" dt="2025-12-07T18:28:03.085" v="3026" actId="165"/>
          <ac:grpSpMkLst>
            <pc:docMk/>
            <pc:sldMk cId="2884599888" sldId="256"/>
            <ac:grpSpMk id="6" creationId="{398B5B5D-3067-4E02-F694-30F160CE4D3A}"/>
          </ac:grpSpMkLst>
        </pc:grpChg>
        <pc:grpChg chg="add mod">
          <ac:chgData name="Renato Gomes de Oliveira" userId="8b240e5f0fc5aa36" providerId="LiveId" clId="{05952C6B-C450-4DEA-89A4-86681CB78304}" dt="2025-12-07T18:28:17.814" v="3028"/>
          <ac:grpSpMkLst>
            <pc:docMk/>
            <pc:sldMk cId="2884599888" sldId="256"/>
            <ac:grpSpMk id="9" creationId="{E3F13C0D-B5CB-5D36-49B0-149E206D6461}"/>
          </ac:grpSpMkLst>
        </pc:grpChg>
        <pc:picChg chg="add del mod">
          <ac:chgData name="Renato Gomes de Oliveira" userId="8b240e5f0fc5aa36" providerId="LiveId" clId="{05952C6B-C450-4DEA-89A4-86681CB78304}" dt="2025-12-07T20:26:34.984" v="4819" actId="478"/>
          <ac:picMkLst>
            <pc:docMk/>
            <pc:sldMk cId="2884599888" sldId="256"/>
            <ac:picMk id="19" creationId="{0117A489-4F23-DE2F-D3CE-056B048D5404}"/>
          </ac:picMkLst>
        </pc:picChg>
        <pc:picChg chg="add mod">
          <ac:chgData name="Renato Gomes de Oliveira" userId="8b240e5f0fc5aa36" providerId="LiveId" clId="{05952C6B-C450-4DEA-89A4-86681CB78304}" dt="2025-12-07T20:26:38.566" v="4820" actId="1076"/>
          <ac:picMkLst>
            <pc:docMk/>
            <pc:sldMk cId="2884599888" sldId="256"/>
            <ac:picMk id="3076" creationId="{C2514F83-298E-FA2C-9AC0-8EE3468FB586}"/>
          </ac:picMkLst>
        </pc:picChg>
        <pc:cxnChg chg="mod topLvl">
          <ac:chgData name="Renato Gomes de Oliveira" userId="8b240e5f0fc5aa36" providerId="LiveId" clId="{05952C6B-C450-4DEA-89A4-86681CB78304}" dt="2025-12-07T18:27:11.127" v="3017" actId="1037"/>
          <ac:cxnSpMkLst>
            <pc:docMk/>
            <pc:sldMk cId="2884599888" sldId="256"/>
            <ac:cxnSpMk id="3" creationId="{86D401AC-3D8E-7A3E-CF82-07508641045F}"/>
          </ac:cxnSpMkLst>
        </pc:cxnChg>
        <pc:cxnChg chg="mod topLvl">
          <ac:chgData name="Renato Gomes de Oliveira" userId="8b240e5f0fc5aa36" providerId="LiveId" clId="{05952C6B-C450-4DEA-89A4-86681CB78304}" dt="2025-12-07T18:28:03.085" v="3026" actId="165"/>
          <ac:cxnSpMkLst>
            <pc:docMk/>
            <pc:sldMk cId="2884599888" sldId="256"/>
            <ac:cxnSpMk id="7" creationId="{50652C06-6A46-4A04-1137-602066E95C3D}"/>
          </ac:cxnSpMkLst>
        </pc:cxnChg>
        <pc:cxnChg chg="mod">
          <ac:chgData name="Renato Gomes de Oliveira" userId="8b240e5f0fc5aa36" providerId="LiveId" clId="{05952C6B-C450-4DEA-89A4-86681CB78304}" dt="2025-12-07T18:28:17.814" v="3028"/>
          <ac:cxnSpMkLst>
            <pc:docMk/>
            <pc:sldMk cId="2884599888" sldId="256"/>
            <ac:cxnSpMk id="10" creationId="{B2D87B09-04F4-22CE-5170-1D21D80D9F97}"/>
          </ac:cxnSpMkLst>
        </pc:cxnChg>
      </pc:sldChg>
      <pc:sldChg chg="addSp delSp modSp new mod ord modAnim">
        <pc:chgData name="Renato Gomes de Oliveira" userId="8b240e5f0fc5aa36" providerId="LiveId" clId="{05952C6B-C450-4DEA-89A4-86681CB78304}" dt="2025-12-07T20:46:34.381" v="5063"/>
        <pc:sldMkLst>
          <pc:docMk/>
          <pc:sldMk cId="3571389506" sldId="257"/>
        </pc:sldMkLst>
        <pc:spChg chg="add mod">
          <ac:chgData name="Renato Gomes de Oliveira" userId="8b240e5f0fc5aa36" providerId="LiveId" clId="{05952C6B-C450-4DEA-89A4-86681CB78304}" dt="2025-12-07T20:08:19.473" v="4358" actId="1076"/>
          <ac:spMkLst>
            <pc:docMk/>
            <pc:sldMk cId="3571389506" sldId="257"/>
            <ac:spMk id="2" creationId="{B1A7AC27-6C06-CA67-A07E-584B299E551C}"/>
          </ac:spMkLst>
        </pc:spChg>
        <pc:spChg chg="mod">
          <ac:chgData name="Renato Gomes de Oliveira" userId="8b240e5f0fc5aa36" providerId="LiveId" clId="{05952C6B-C450-4DEA-89A4-86681CB78304}" dt="2025-12-07T12:50:56.266" v="2190"/>
          <ac:spMkLst>
            <pc:docMk/>
            <pc:sldMk cId="3571389506" sldId="257"/>
            <ac:spMk id="5" creationId="{440B77E8-F73B-72BA-6B16-E500FB28A4AB}"/>
          </ac:spMkLst>
        </pc:spChg>
        <pc:spChg chg="add del mod">
          <ac:chgData name="Renato Gomes de Oliveira" userId="8b240e5f0fc5aa36" providerId="LiveId" clId="{05952C6B-C450-4DEA-89A4-86681CB78304}" dt="2025-12-07T18:42:06.269" v="3834" actId="21"/>
          <ac:spMkLst>
            <pc:docMk/>
            <pc:sldMk cId="3571389506" sldId="257"/>
            <ac:spMk id="6" creationId="{29D35279-6AFC-21BC-2B40-FB97A90E848F}"/>
          </ac:spMkLst>
        </pc:spChg>
        <pc:spChg chg="add mod">
          <ac:chgData name="Renato Gomes de Oliveira" userId="8b240e5f0fc5aa36" providerId="LiveId" clId="{05952C6B-C450-4DEA-89A4-86681CB78304}" dt="2025-12-07T20:10:03.016" v="4381" actId="1076"/>
          <ac:spMkLst>
            <pc:docMk/>
            <pc:sldMk cId="3571389506" sldId="257"/>
            <ac:spMk id="7" creationId="{9DF5119C-B6FD-0A21-C4A1-0A9904B27CB6}"/>
          </ac:spMkLst>
        </pc:spChg>
        <pc:spChg chg="add mod">
          <ac:chgData name="Renato Gomes de Oliveira" userId="8b240e5f0fc5aa36" providerId="LiveId" clId="{05952C6B-C450-4DEA-89A4-86681CB78304}" dt="2025-12-07T20:07:39.440" v="4350" actId="14100"/>
          <ac:spMkLst>
            <pc:docMk/>
            <pc:sldMk cId="3571389506" sldId="257"/>
            <ac:spMk id="8" creationId="{EAE22D8B-92B7-E8AD-B23F-F9188BB2606E}"/>
          </ac:spMkLst>
        </pc:spChg>
        <pc:spChg chg="add del mod">
          <ac:chgData name="Renato Gomes de Oliveira" userId="8b240e5f0fc5aa36" providerId="LiveId" clId="{05952C6B-C450-4DEA-89A4-86681CB78304}" dt="2025-12-07T18:42:06.269" v="3834" actId="21"/>
          <ac:spMkLst>
            <pc:docMk/>
            <pc:sldMk cId="3571389506" sldId="257"/>
            <ac:spMk id="13" creationId="{480D05CF-8C5C-C19A-EBED-FB35A7E2F5BA}"/>
          </ac:spMkLst>
        </pc:spChg>
        <pc:grpChg chg="add mod">
          <ac:chgData name="Renato Gomes de Oliveira" userId="8b240e5f0fc5aa36" providerId="LiveId" clId="{05952C6B-C450-4DEA-89A4-86681CB78304}" dt="2025-12-07T12:50:56.266" v="2190"/>
          <ac:grpSpMkLst>
            <pc:docMk/>
            <pc:sldMk cId="3571389506" sldId="257"/>
            <ac:grpSpMk id="3" creationId="{31CDF5D0-D00A-5E08-03AD-76FCE8133CB7}"/>
          </ac:grpSpMkLst>
        </pc:grpChg>
        <pc:grpChg chg="add del mod">
          <ac:chgData name="Renato Gomes de Oliveira" userId="8b240e5f0fc5aa36" providerId="LiveId" clId="{05952C6B-C450-4DEA-89A4-86681CB78304}" dt="2025-12-07T12:50:54.701" v="2189" actId="478"/>
          <ac:grpSpMkLst>
            <pc:docMk/>
            <pc:sldMk cId="3571389506" sldId="257"/>
            <ac:grpSpMk id="19" creationId="{5C4FC191-D060-7E12-AF45-0033D1986491}"/>
          </ac:grpSpMkLst>
        </pc:grpChg>
        <pc:graphicFrameChg chg="add mod modGraphic">
          <ac:chgData name="Renato Gomes de Oliveira" userId="8b240e5f0fc5aa36" providerId="LiveId" clId="{05952C6B-C450-4DEA-89A4-86681CB78304}" dt="2025-12-07T18:41:49.328" v="3833" actId="20577"/>
          <ac:graphicFrameMkLst>
            <pc:docMk/>
            <pc:sldMk cId="3571389506" sldId="257"/>
            <ac:graphicFrameMk id="14" creationId="{04D72D0E-0C85-3A9B-A7FA-F9D2A4BD9B35}"/>
          </ac:graphicFrameMkLst>
        </pc:graphicFrameChg>
        <pc:picChg chg="add mod">
          <ac:chgData name="Renato Gomes de Oliveira" userId="8b240e5f0fc5aa36" providerId="LiveId" clId="{05952C6B-C450-4DEA-89A4-86681CB78304}" dt="2025-12-07T20:07:28.826" v="4348" actId="1076"/>
          <ac:picMkLst>
            <pc:docMk/>
            <pc:sldMk cId="3571389506" sldId="257"/>
            <ac:picMk id="10" creationId="{0A776525-E018-0A5C-E324-117CCE6D05EC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26" creationId="{1AB2CEB0-390B-C444-54C7-8CA0BF224A7C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28" creationId="{E74A0191-B74A-7C9B-4412-F6F6432A18A8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30" creationId="{AB6C3E40-4E0B-2435-EFCB-11F78AFA7EAA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32" creationId="{54430789-328D-78D1-F36F-B2959334996A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34" creationId="{566C3562-9D8A-C92C-F570-931514C6117E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36" creationId="{133F1701-9D70-1B96-238B-ED2559145E24}"/>
          </ac:picMkLst>
        </pc:picChg>
        <pc:picChg chg="add mod">
          <ac:chgData name="Renato Gomes de Oliveira" userId="8b240e5f0fc5aa36" providerId="LiveId" clId="{05952C6B-C450-4DEA-89A4-86681CB78304}" dt="2025-12-07T20:10:10.264" v="4382" actId="1076"/>
          <ac:picMkLst>
            <pc:docMk/>
            <pc:sldMk cId="3571389506" sldId="257"/>
            <ac:picMk id="1038" creationId="{83D7B839-F0F8-93BE-9711-2C6CB7E78BC5}"/>
          </ac:picMkLst>
        </pc:picChg>
        <pc:picChg chg="add del mod">
          <ac:chgData name="Renato Gomes de Oliveira" userId="8b240e5f0fc5aa36" providerId="LiveId" clId="{05952C6B-C450-4DEA-89A4-86681CB78304}" dt="2025-12-07T20:06:28.157" v="4342" actId="478"/>
          <ac:picMkLst>
            <pc:docMk/>
            <pc:sldMk cId="3571389506" sldId="257"/>
            <ac:picMk id="1040" creationId="{2011220D-2219-BBFC-0149-7134707F100A}"/>
          </ac:picMkLst>
        </pc:picChg>
        <pc:cxnChg chg="mod">
          <ac:chgData name="Renato Gomes de Oliveira" userId="8b240e5f0fc5aa36" providerId="LiveId" clId="{05952C6B-C450-4DEA-89A4-86681CB78304}" dt="2025-12-07T12:50:56.266" v="2190"/>
          <ac:cxnSpMkLst>
            <pc:docMk/>
            <pc:sldMk cId="3571389506" sldId="257"/>
            <ac:cxnSpMk id="4" creationId="{C8C00DF6-A77F-E29C-8931-BD4A1BE86B72}"/>
          </ac:cxnSpMkLst>
        </pc:cxnChg>
        <pc:cxnChg chg="mod">
          <ac:chgData name="Renato Gomes de Oliveira" userId="8b240e5f0fc5aa36" providerId="LiveId" clId="{05952C6B-C450-4DEA-89A4-86681CB78304}" dt="2025-12-07T12:50:54.701" v="2189" actId="478"/>
          <ac:cxnSpMkLst>
            <pc:docMk/>
            <pc:sldMk cId="3571389506" sldId="257"/>
            <ac:cxnSpMk id="20" creationId="{8311ED51-9F9E-DAC2-4505-09DA0A4B8BED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6:12:14.303" v="9712" actId="1038"/>
        <pc:sldMkLst>
          <pc:docMk/>
          <pc:sldMk cId="3038310149" sldId="258"/>
        </pc:sldMkLst>
        <pc:spChg chg="mod topLvl">
          <ac:chgData name="Renato Gomes de Oliveira" userId="8b240e5f0fc5aa36" providerId="LiveId" clId="{05952C6B-C450-4DEA-89A4-86681CB78304}" dt="2025-12-07T12:52:59.628" v="2212" actId="20577"/>
          <ac:spMkLst>
            <pc:docMk/>
            <pc:sldMk cId="3038310149" sldId="258"/>
            <ac:spMk id="4" creationId="{16DB7465-8E97-DAA6-D00A-F7D672D705C1}"/>
          </ac:spMkLst>
        </pc:spChg>
        <pc:spChg chg="add del mod">
          <ac:chgData name="Renato Gomes de Oliveira" userId="8b240e5f0fc5aa36" providerId="LiveId" clId="{05952C6B-C450-4DEA-89A4-86681CB78304}" dt="2025-12-07T12:43:39.065" v="2157" actId="478"/>
          <ac:spMkLst>
            <pc:docMk/>
            <pc:sldMk cId="3038310149" sldId="258"/>
            <ac:spMk id="5" creationId="{D702BFC9-BE1B-2880-6565-C8A89C18AEA3}"/>
          </ac:spMkLst>
        </pc:spChg>
        <pc:spChg chg="add mod">
          <ac:chgData name="Renato Gomes de Oliveira" userId="8b240e5f0fc5aa36" providerId="LiveId" clId="{05952C6B-C450-4DEA-89A4-86681CB78304}" dt="2025-12-08T16:11:57.143" v="9704" actId="1038"/>
          <ac:spMkLst>
            <pc:docMk/>
            <pc:sldMk cId="3038310149" sldId="258"/>
            <ac:spMk id="21" creationId="{F1982BAC-9707-C249-D4B7-8877688F28B5}"/>
          </ac:spMkLst>
        </pc:spChg>
        <pc:spChg chg="add mod">
          <ac:chgData name="Renato Gomes de Oliveira" userId="8b240e5f0fc5aa36" providerId="LiveId" clId="{05952C6B-C450-4DEA-89A4-86681CB78304}" dt="2025-12-08T16:12:07.954" v="9709" actId="1038"/>
          <ac:spMkLst>
            <pc:docMk/>
            <pc:sldMk cId="3038310149" sldId="258"/>
            <ac:spMk id="22" creationId="{476CC79A-3A09-DF25-E2E9-F72B2895D94D}"/>
          </ac:spMkLst>
        </pc:spChg>
        <pc:spChg chg="add mod">
          <ac:chgData name="Renato Gomes de Oliveira" userId="8b240e5f0fc5aa36" providerId="LiveId" clId="{05952C6B-C450-4DEA-89A4-86681CB78304}" dt="2025-12-08T16:12:14.303" v="9712" actId="1038"/>
          <ac:spMkLst>
            <pc:docMk/>
            <pc:sldMk cId="3038310149" sldId="258"/>
            <ac:spMk id="23" creationId="{2B22A91C-75C9-9D0A-6FD9-6C5081572B3D}"/>
          </ac:spMkLst>
        </pc:spChg>
        <pc:grpChg chg="add del mod">
          <ac:chgData name="Renato Gomes de Oliveira" userId="8b240e5f0fc5aa36" providerId="LiveId" clId="{05952C6B-C450-4DEA-89A4-86681CB78304}" dt="2025-12-07T12:47:42.522" v="2160" actId="165"/>
          <ac:grpSpMkLst>
            <pc:docMk/>
            <pc:sldMk cId="3038310149" sldId="258"/>
            <ac:grpSpMk id="2" creationId="{F47B5972-34B4-C95D-8816-B536348FFEF7}"/>
          </ac:grpSpMkLst>
        </pc:grpChg>
        <pc:grpChg chg="add mod">
          <ac:chgData name="Renato Gomes de Oliveira" userId="8b240e5f0fc5aa36" providerId="LiveId" clId="{05952C6B-C450-4DEA-89A4-86681CB78304}" dt="2025-12-07T12:50:33.868" v="2188" actId="164"/>
          <ac:grpSpMkLst>
            <pc:docMk/>
            <pc:sldMk cId="3038310149" sldId="258"/>
            <ac:grpSpMk id="17" creationId="{CD4E29DD-6563-BE26-27C2-067B9A3E4A5A}"/>
          </ac:grpSpMkLst>
        </pc:grpChg>
        <pc:graphicFrameChg chg="add mod modGraphic">
          <ac:chgData name="Renato Gomes de Oliveira" userId="8b240e5f0fc5aa36" providerId="LiveId" clId="{05952C6B-C450-4DEA-89A4-86681CB78304}" dt="2025-12-07T12:42:47.580" v="2148" actId="1035"/>
          <ac:graphicFrameMkLst>
            <pc:docMk/>
            <pc:sldMk cId="3038310149" sldId="258"/>
            <ac:graphicFrameMk id="6" creationId="{0AF7AC08-7656-BF69-786F-7329DA6D1A51}"/>
          </ac:graphicFrameMkLst>
        </pc:graphicFrameChg>
        <pc:graphicFrameChg chg="del mod modGraphic">
          <ac:chgData name="Renato Gomes de Oliveira" userId="8b240e5f0fc5aa36" providerId="LiveId" clId="{05952C6B-C450-4DEA-89A4-86681CB78304}" dt="2025-12-07T12:42:30.734" v="2135" actId="478"/>
          <ac:graphicFrameMkLst>
            <pc:docMk/>
            <pc:sldMk cId="3038310149" sldId="258"/>
            <ac:graphicFrameMk id="14" creationId="{999DB3E0-6A59-B3D1-A054-454D7DA62B75}"/>
          </ac:graphicFrameMkLst>
        </pc:graphicFrameChg>
        <pc:picChg chg="add del mod">
          <ac:chgData name="Renato Gomes de Oliveira" userId="8b240e5f0fc5aa36" providerId="LiveId" clId="{05952C6B-C450-4DEA-89A4-86681CB78304}" dt="2025-12-07T15:21:48.304" v="2288" actId="478"/>
          <ac:picMkLst>
            <pc:docMk/>
            <pc:sldMk cId="3038310149" sldId="258"/>
            <ac:picMk id="8" creationId="{879E2350-E296-782E-9AD4-9A1176B828B2}"/>
          </ac:picMkLst>
        </pc:picChg>
        <pc:picChg chg="del">
          <ac:chgData name="Renato Gomes de Oliveira" userId="8b240e5f0fc5aa36" providerId="LiveId" clId="{05952C6B-C450-4DEA-89A4-86681CB78304}" dt="2025-12-07T12:42:57.725" v="2149" actId="478"/>
          <ac:picMkLst>
            <pc:docMk/>
            <pc:sldMk cId="3038310149" sldId="258"/>
            <ac:picMk id="9" creationId="{F007175D-DCBA-BAD1-662E-7F627707B0E2}"/>
          </ac:picMkLst>
        </pc:picChg>
        <pc:picChg chg="add del mod">
          <ac:chgData name="Renato Gomes de Oliveira" userId="8b240e5f0fc5aa36" providerId="LiveId" clId="{05952C6B-C450-4DEA-89A4-86681CB78304}" dt="2025-12-08T12:47:38.237" v="9631" actId="478"/>
          <ac:picMkLst>
            <pc:docMk/>
            <pc:sldMk cId="3038310149" sldId="258"/>
            <ac:picMk id="19" creationId="{81082BBD-FDD0-085D-DA5A-A08A10D1A66B}"/>
          </ac:picMkLst>
        </pc:picChg>
        <pc:picChg chg="add mod ord">
          <ac:chgData name="Renato Gomes de Oliveira" userId="8b240e5f0fc5aa36" providerId="LiveId" clId="{05952C6B-C450-4DEA-89A4-86681CB78304}" dt="2025-12-08T16:11:47.367" v="9698" actId="1038"/>
          <ac:picMkLst>
            <pc:docMk/>
            <pc:sldMk cId="3038310149" sldId="258"/>
            <ac:picMk id="25" creationId="{C5487687-2DC4-9583-2CF9-A9F8307C1983}"/>
          </ac:picMkLst>
        </pc:picChg>
        <pc:inkChg chg="add">
          <ac:chgData name="Renato Gomes de Oliveira" userId="8b240e5f0fc5aa36" providerId="LiveId" clId="{05952C6B-C450-4DEA-89A4-86681CB78304}" dt="2025-12-07T12:47:11.050" v="2159"/>
          <ac:inkMkLst>
            <pc:docMk/>
            <pc:sldMk cId="3038310149" sldId="258"/>
            <ac:inkMk id="12" creationId="{601BFD88-0A27-2D30-693E-0B567071B6DD}"/>
          </ac:inkMkLst>
        </pc:inkChg>
        <pc:inkChg chg="add">
          <ac:chgData name="Renato Gomes de Oliveira" userId="8b240e5f0fc5aa36" providerId="LiveId" clId="{05952C6B-C450-4DEA-89A4-86681CB78304}" dt="2025-12-07T12:47:11.050" v="2159"/>
          <ac:inkMkLst>
            <pc:docMk/>
            <pc:sldMk cId="3038310149" sldId="258"/>
            <ac:inkMk id="13" creationId="{CEABD9D0-4C07-80E7-7745-F82F4A8B33D5}"/>
          </ac:inkMkLst>
        </pc:inkChg>
        <pc:cxnChg chg="mod topLvl">
          <ac:chgData name="Renato Gomes de Oliveira" userId="8b240e5f0fc5aa36" providerId="LiveId" clId="{05952C6B-C450-4DEA-89A4-86681CB78304}" dt="2025-12-07T12:50:33.868" v="2188" actId="164"/>
          <ac:cxnSpMkLst>
            <pc:docMk/>
            <pc:sldMk cId="3038310149" sldId="258"/>
            <ac:cxnSpMk id="3" creationId="{347630B0-A058-0318-E22E-4DA7CCBAE782}"/>
          </ac:cxnSpMkLst>
        </pc:cxnChg>
        <pc:cxnChg chg="add del mod">
          <ac:chgData name="Renato Gomes de Oliveira" userId="8b240e5f0fc5aa36" providerId="LiveId" clId="{05952C6B-C450-4DEA-89A4-86681CB78304}" dt="2025-12-07T20:42:33.011" v="5042" actId="478"/>
          <ac:cxnSpMkLst>
            <pc:docMk/>
            <pc:sldMk cId="3038310149" sldId="258"/>
            <ac:cxnSpMk id="20" creationId="{2CE545EC-3576-1643-1902-25365A6621A0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1:08:30.887" v="5289" actId="14100"/>
        <pc:sldMkLst>
          <pc:docMk/>
          <pc:sldMk cId="2617131109" sldId="259"/>
        </pc:sldMkLst>
        <pc:spChg chg="mod">
          <ac:chgData name="Renato Gomes de Oliveira" userId="8b240e5f0fc5aa36" providerId="LiveId" clId="{05952C6B-C450-4DEA-89A4-86681CB78304}" dt="2025-12-07T12:53:11.947" v="2213" actId="20577"/>
          <ac:spMkLst>
            <pc:docMk/>
            <pc:sldMk cId="2617131109" sldId="259"/>
            <ac:spMk id="6" creationId="{1E250AFD-DAC8-B524-FC82-1E630B25156F}"/>
          </ac:spMkLst>
        </pc:spChg>
        <pc:spChg chg="add mod">
          <ac:chgData name="Renato Gomes de Oliveira" userId="8b240e5f0fc5aa36" providerId="LiveId" clId="{05952C6B-C450-4DEA-89A4-86681CB78304}" dt="2025-12-07T21:08:30.887" v="5289" actId="14100"/>
          <ac:spMkLst>
            <pc:docMk/>
            <pc:sldMk cId="2617131109" sldId="259"/>
            <ac:spMk id="10" creationId="{7DF34FFA-7CB5-7AE0-E0FE-842482511B6E}"/>
          </ac:spMkLst>
        </pc:spChg>
        <pc:spChg chg="mod topLvl">
          <ac:chgData name="Renato Gomes de Oliveira" userId="8b240e5f0fc5aa36" providerId="LiveId" clId="{05952C6B-C450-4DEA-89A4-86681CB78304}" dt="2025-12-02T19:57:41.847" v="640" actId="165"/>
          <ac:spMkLst>
            <pc:docMk/>
            <pc:sldMk cId="2617131109" sldId="259"/>
            <ac:spMk id="11" creationId="{9E0DFDA4-1EB5-8230-10DB-1F5B6CD00F34}"/>
          </ac:spMkLst>
        </pc:spChg>
        <pc:spChg chg="mod ord topLvl">
          <ac:chgData name="Renato Gomes de Oliveira" userId="8b240e5f0fc5aa36" providerId="LiveId" clId="{05952C6B-C450-4DEA-89A4-86681CB78304}" dt="2025-12-02T19:59:03.832" v="679" actId="164"/>
          <ac:spMkLst>
            <pc:docMk/>
            <pc:sldMk cId="2617131109" sldId="259"/>
            <ac:spMk id="15" creationId="{F5DE8551-936E-1C2A-981E-D4F2E7A5463D}"/>
          </ac:spMkLst>
        </pc:spChg>
        <pc:spChg chg="add mod ord">
          <ac:chgData name="Renato Gomes de Oliveira" userId="8b240e5f0fc5aa36" providerId="LiveId" clId="{05952C6B-C450-4DEA-89A4-86681CB78304}" dt="2025-12-02T19:59:03.832" v="679" actId="164"/>
          <ac:spMkLst>
            <pc:docMk/>
            <pc:sldMk cId="2617131109" sldId="259"/>
            <ac:spMk id="25" creationId="{69D1EFB2-21BA-FBAE-0E3F-D1B38EE7355C}"/>
          </ac:spMkLst>
        </pc:spChg>
        <pc:grpChg chg="add mod">
          <ac:chgData name="Renato Gomes de Oliveira" userId="8b240e5f0fc5aa36" providerId="LiveId" clId="{05952C6B-C450-4DEA-89A4-86681CB78304}" dt="2025-12-07T12:51:58.213" v="2203"/>
          <ac:grpSpMkLst>
            <pc:docMk/>
            <pc:sldMk cId="2617131109" sldId="259"/>
            <ac:grpSpMk id="4" creationId="{DFCBC576-8A10-3074-D960-8BB807F77E9F}"/>
          </ac:grpSpMkLst>
        </pc:grpChg>
        <pc:grpChg chg="add del mod">
          <ac:chgData name="Renato Gomes de Oliveira" userId="8b240e5f0fc5aa36" providerId="LiveId" clId="{05952C6B-C450-4DEA-89A4-86681CB78304}" dt="2025-12-07T12:51:56.897" v="2202" actId="478"/>
          <ac:grpSpMkLst>
            <pc:docMk/>
            <pc:sldMk cId="2617131109" sldId="259"/>
            <ac:grpSpMk id="20" creationId="{C8AFC070-BBA7-3FB0-6A51-F2AF6F567BB3}"/>
          </ac:grpSpMkLst>
        </pc:grpChg>
        <pc:grpChg chg="add mod">
          <ac:chgData name="Renato Gomes de Oliveira" userId="8b240e5f0fc5aa36" providerId="LiveId" clId="{05952C6B-C450-4DEA-89A4-86681CB78304}" dt="2025-12-02T19:59:14.641" v="681" actId="1076"/>
          <ac:grpSpMkLst>
            <pc:docMk/>
            <pc:sldMk cId="2617131109" sldId="259"/>
            <ac:grpSpMk id="26" creationId="{7A8A9997-75C0-B37E-9047-7A6D169721FB}"/>
          </ac:grpSpMkLst>
        </pc:grpChg>
        <pc:graphicFrameChg chg="add mod modGraphic">
          <ac:chgData name="Renato Gomes de Oliveira" userId="8b240e5f0fc5aa36" providerId="LiveId" clId="{05952C6B-C450-4DEA-89A4-86681CB78304}" dt="2025-12-07T20:56:36.366" v="5156" actId="207"/>
          <ac:graphicFrameMkLst>
            <pc:docMk/>
            <pc:sldMk cId="2617131109" sldId="259"/>
            <ac:graphicFrameMk id="27" creationId="{3CB32E0E-8C8E-4751-1E58-5119DCD80842}"/>
          </ac:graphicFrameMkLst>
        </pc:graphicFrameChg>
        <pc:picChg chg="add mod">
          <ac:chgData name="Renato Gomes de Oliveira" userId="8b240e5f0fc5aa36" providerId="LiveId" clId="{05952C6B-C450-4DEA-89A4-86681CB78304}" dt="2025-12-07T21:08:16.028" v="5287" actId="14100"/>
          <ac:picMkLst>
            <pc:docMk/>
            <pc:sldMk cId="2617131109" sldId="259"/>
            <ac:picMk id="8" creationId="{3716D9F6-2C42-D564-8042-36599BF95B9F}"/>
          </ac:picMkLst>
        </pc:picChg>
        <pc:picChg chg="add mod">
          <ac:chgData name="Renato Gomes de Oliveira" userId="8b240e5f0fc5aa36" providerId="LiveId" clId="{05952C6B-C450-4DEA-89A4-86681CB78304}" dt="2025-12-02T19:59:03.832" v="679" actId="164"/>
          <ac:picMkLst>
            <pc:docMk/>
            <pc:sldMk cId="2617131109" sldId="259"/>
            <ac:picMk id="24" creationId="{BF30E1C8-8078-E99F-D8C9-0ADFDB288766}"/>
          </ac:picMkLst>
        </pc:picChg>
        <pc:cxnChg chg="mod">
          <ac:chgData name="Renato Gomes de Oliveira" userId="8b240e5f0fc5aa36" providerId="LiveId" clId="{05952C6B-C450-4DEA-89A4-86681CB78304}" dt="2025-12-07T12:51:58.213" v="2203"/>
          <ac:cxnSpMkLst>
            <pc:docMk/>
            <pc:sldMk cId="2617131109" sldId="259"/>
            <ac:cxnSpMk id="5" creationId="{1695392C-2E7F-378D-1E9E-29E755B5F07E}"/>
          </ac:cxnSpMkLst>
        </pc:cxnChg>
        <pc:cxnChg chg="add mod ord">
          <ac:chgData name="Renato Gomes de Oliveira" userId="8b240e5f0fc5aa36" providerId="LiveId" clId="{05952C6B-C450-4DEA-89A4-86681CB78304}" dt="2025-12-02T19:59:36.336" v="685" actId="166"/>
          <ac:cxnSpMkLst>
            <pc:docMk/>
            <pc:sldMk cId="2617131109" sldId="259"/>
            <ac:cxnSpMk id="19" creationId="{54318079-F830-5D4B-DA09-8696464303E4}"/>
          </ac:cxnSpMkLst>
        </pc:cxnChg>
        <pc:cxnChg chg="mod">
          <ac:chgData name="Renato Gomes de Oliveira" userId="8b240e5f0fc5aa36" providerId="LiveId" clId="{05952C6B-C450-4DEA-89A4-86681CB78304}" dt="2025-12-07T12:51:56.897" v="2202" actId="478"/>
          <ac:cxnSpMkLst>
            <pc:docMk/>
            <pc:sldMk cId="2617131109" sldId="259"/>
            <ac:cxnSpMk id="21" creationId="{003E238B-21B0-980C-C6D4-84449C3515AD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7:28:09.977" v="9864" actId="20577"/>
        <pc:sldMkLst>
          <pc:docMk/>
          <pc:sldMk cId="2847654535" sldId="260"/>
        </pc:sldMkLst>
        <pc:spChg chg="add mod">
          <ac:chgData name="Renato Gomes de Oliveira" userId="8b240e5f0fc5aa36" providerId="LiveId" clId="{05952C6B-C450-4DEA-89A4-86681CB78304}" dt="2025-12-08T17:27:42.331" v="9819" actId="6549"/>
          <ac:spMkLst>
            <pc:docMk/>
            <pc:sldMk cId="2847654535" sldId="260"/>
            <ac:spMk id="3" creationId="{9D635906-C3B3-12A9-045D-1B8D5A2A2DB1}"/>
          </ac:spMkLst>
        </pc:spChg>
        <pc:spChg chg="add mod topLvl">
          <ac:chgData name="Renato Gomes de Oliveira" userId="8b240e5f0fc5aa36" providerId="LiveId" clId="{05952C6B-C450-4DEA-89A4-86681CB78304}" dt="2025-12-07T15:26:20.935" v="2451" actId="164"/>
          <ac:spMkLst>
            <pc:docMk/>
            <pc:sldMk cId="2847654535" sldId="260"/>
            <ac:spMk id="4" creationId="{17CF2FCF-8254-470B-E27C-CA09BA456E54}"/>
          </ac:spMkLst>
        </pc:spChg>
        <pc:spChg chg="add mod">
          <ac:chgData name="Renato Gomes de Oliveira" userId="8b240e5f0fc5aa36" providerId="LiveId" clId="{05952C6B-C450-4DEA-89A4-86681CB78304}" dt="2025-12-08T17:27:56.279" v="9850" actId="6549"/>
          <ac:spMkLst>
            <pc:docMk/>
            <pc:sldMk cId="2847654535" sldId="260"/>
            <ac:spMk id="5" creationId="{51DFADB5-9090-DF89-8DFD-5FEFBC164A47}"/>
          </ac:spMkLst>
        </pc:spChg>
        <pc:spChg chg="add del mod topLvl">
          <ac:chgData name="Renato Gomes de Oliveira" userId="8b240e5f0fc5aa36" providerId="LiveId" clId="{05952C6B-C450-4DEA-89A4-86681CB78304}" dt="2025-12-07T15:25:49.139" v="2387" actId="478"/>
          <ac:spMkLst>
            <pc:docMk/>
            <pc:sldMk cId="2847654535" sldId="260"/>
            <ac:spMk id="5" creationId="{A0446A44-D8E4-5CCE-9110-8B048E8EE00B}"/>
          </ac:spMkLst>
        </pc:spChg>
        <pc:spChg chg="add mod">
          <ac:chgData name="Renato Gomes de Oliveira" userId="8b240e5f0fc5aa36" providerId="LiveId" clId="{05952C6B-C450-4DEA-89A4-86681CB78304}" dt="2025-12-08T17:28:02.511" v="9859" actId="20577"/>
          <ac:spMkLst>
            <pc:docMk/>
            <pc:sldMk cId="2847654535" sldId="260"/>
            <ac:spMk id="6" creationId="{84A66605-8C56-242D-BB56-0E6C66958A9A}"/>
          </ac:spMkLst>
        </pc:spChg>
        <pc:spChg chg="add mod">
          <ac:chgData name="Renato Gomes de Oliveira" userId="8b240e5f0fc5aa36" providerId="LiveId" clId="{05952C6B-C450-4DEA-89A4-86681CB78304}" dt="2025-12-08T17:28:09.977" v="9864" actId="20577"/>
          <ac:spMkLst>
            <pc:docMk/>
            <pc:sldMk cId="2847654535" sldId="260"/>
            <ac:spMk id="8" creationId="{F67E1AB8-09B4-E90A-01DC-D77CF7B02A63}"/>
          </ac:spMkLst>
        </pc:spChg>
        <pc:spChg chg="add mod">
          <ac:chgData name="Renato Gomes de Oliveira" userId="8b240e5f0fc5aa36" providerId="LiveId" clId="{05952C6B-C450-4DEA-89A4-86681CB78304}" dt="2025-12-08T17:19:53.869" v="9792" actId="692"/>
          <ac:spMkLst>
            <pc:docMk/>
            <pc:sldMk cId="2847654535" sldId="260"/>
            <ac:spMk id="10" creationId="{8B7694F1-00E2-59FA-DB11-93E5D96EA6D1}"/>
          </ac:spMkLst>
        </pc:spChg>
        <pc:spChg chg="mod">
          <ac:chgData name="Renato Gomes de Oliveira" userId="8b240e5f0fc5aa36" providerId="LiveId" clId="{05952C6B-C450-4DEA-89A4-86681CB78304}" dt="2025-12-07T12:53:56.393" v="2226" actId="20577"/>
          <ac:spMkLst>
            <pc:docMk/>
            <pc:sldMk cId="2847654535" sldId="260"/>
            <ac:spMk id="12" creationId="{7665B4D1-0A3C-FEA3-B349-DB8E05DB58CB}"/>
          </ac:spMkLst>
        </pc:spChg>
        <pc:spChg chg="mod">
          <ac:chgData name="Renato Gomes de Oliveira" userId="8b240e5f0fc5aa36" providerId="LiveId" clId="{05952C6B-C450-4DEA-89A4-86681CB78304}" dt="2025-12-07T15:24:42.448" v="2300"/>
          <ac:spMkLst>
            <pc:docMk/>
            <pc:sldMk cId="2847654535" sldId="260"/>
            <ac:spMk id="18" creationId="{C130A0CE-5E95-BC79-A90F-0FB8F15E4475}"/>
          </ac:spMkLst>
        </pc:spChg>
        <pc:spChg chg="mod">
          <ac:chgData name="Renato Gomes de Oliveira" userId="8b240e5f0fc5aa36" providerId="LiveId" clId="{05952C6B-C450-4DEA-89A4-86681CB78304}" dt="2025-12-07T15:24:42.448" v="2300"/>
          <ac:spMkLst>
            <pc:docMk/>
            <pc:sldMk cId="2847654535" sldId="260"/>
            <ac:spMk id="19" creationId="{11D41445-D4F8-F603-06B3-18D94B033794}"/>
          </ac:spMkLst>
        </pc:spChg>
        <pc:spChg chg="add mod">
          <ac:chgData name="Renato Gomes de Oliveira" userId="8b240e5f0fc5aa36" providerId="LiveId" clId="{05952C6B-C450-4DEA-89A4-86681CB78304}" dt="2025-12-07T21:44:41.464" v="5739" actId="20577"/>
          <ac:spMkLst>
            <pc:docMk/>
            <pc:sldMk cId="2847654535" sldId="260"/>
            <ac:spMk id="35" creationId="{803DFBDC-23F3-4F4F-7E5E-87EEA57C8B4D}"/>
          </ac:spMkLst>
        </pc:spChg>
        <pc:grpChg chg="add mod">
          <ac:chgData name="Renato Gomes de Oliveira" userId="8b240e5f0fc5aa36" providerId="LiveId" clId="{05952C6B-C450-4DEA-89A4-86681CB78304}" dt="2025-12-07T12:53:49.575" v="2224"/>
          <ac:grpSpMkLst>
            <pc:docMk/>
            <pc:sldMk cId="2847654535" sldId="260"/>
            <ac:grpSpMk id="2" creationId="{C125AA03-AF19-B47C-C75E-F422D370D481}"/>
          </ac:grpSpMkLst>
        </pc:grpChg>
        <pc:grpChg chg="add del mod">
          <ac:chgData name="Renato Gomes de Oliveira" userId="8b240e5f0fc5aa36" providerId="LiveId" clId="{05952C6B-C450-4DEA-89A4-86681CB78304}" dt="2025-12-07T15:25:23.386" v="2306" actId="165"/>
          <ac:grpSpMkLst>
            <pc:docMk/>
            <pc:sldMk cId="2847654535" sldId="260"/>
            <ac:grpSpMk id="6" creationId="{1D8AB004-7006-F786-1F76-2B9B3F6E7F32}"/>
          </ac:grpSpMkLst>
        </pc:grpChg>
        <pc:grpChg chg="add del mod">
          <ac:chgData name="Renato Gomes de Oliveira" userId="8b240e5f0fc5aa36" providerId="LiveId" clId="{05952C6B-C450-4DEA-89A4-86681CB78304}" dt="2025-12-07T12:53:48.353" v="2223" actId="478"/>
          <ac:grpSpMkLst>
            <pc:docMk/>
            <pc:sldMk cId="2847654535" sldId="260"/>
            <ac:grpSpMk id="8" creationId="{9D05EA27-1455-013A-625E-A410A3DAF09A}"/>
          </ac:grpSpMkLst>
        </pc:grpChg>
        <pc:grpChg chg="add del mod">
          <ac:chgData name="Renato Gomes de Oliveira" userId="8b240e5f0fc5aa36" providerId="LiveId" clId="{05952C6B-C450-4DEA-89A4-86681CB78304}" dt="2025-12-07T15:25:16.521" v="2305" actId="478"/>
          <ac:grpSpMkLst>
            <pc:docMk/>
            <pc:sldMk cId="2847654535" sldId="260"/>
            <ac:grpSpMk id="16" creationId="{85E4DE36-6F8E-1D17-05B1-3DE6ADB90D88}"/>
          </ac:grpSpMkLst>
        </pc:grpChg>
        <pc:grpChg chg="add mod">
          <ac:chgData name="Renato Gomes de Oliveira" userId="8b240e5f0fc5aa36" providerId="LiveId" clId="{05952C6B-C450-4DEA-89A4-86681CB78304}" dt="2025-12-07T15:26:20.935" v="2451" actId="164"/>
          <ac:grpSpMkLst>
            <pc:docMk/>
            <pc:sldMk cId="2847654535" sldId="260"/>
            <ac:grpSpMk id="21" creationId="{B22E5F19-CC95-D085-0F61-4F26A0672933}"/>
          </ac:grpSpMkLst>
        </pc:grpChg>
        <pc:graphicFrameChg chg="add mod modGraphic">
          <ac:chgData name="Renato Gomes de Oliveira" userId="8b240e5f0fc5aa36" providerId="LiveId" clId="{05952C6B-C450-4DEA-89A4-86681CB78304}" dt="2025-12-07T21:36:14.371" v="5558" actId="20577"/>
          <ac:graphicFrameMkLst>
            <pc:docMk/>
            <pc:sldMk cId="2847654535" sldId="260"/>
            <ac:graphicFrameMk id="15" creationId="{90717442-222B-B142-B4E6-EF498E3D9EEC}"/>
          </ac:graphicFrameMkLst>
        </pc:graphicFrameChg>
        <pc:picChg chg="add del mod topLvl">
          <ac:chgData name="Renato Gomes de Oliveira" userId="8b240e5f0fc5aa36" providerId="LiveId" clId="{05952C6B-C450-4DEA-89A4-86681CB78304}" dt="2025-12-07T15:26:11.504" v="2449" actId="478"/>
          <ac:picMkLst>
            <pc:docMk/>
            <pc:sldMk cId="2847654535" sldId="260"/>
            <ac:picMk id="3" creationId="{119901C7-AB89-97B2-B285-8E30FC283593}"/>
          </ac:picMkLst>
        </pc:picChg>
        <pc:picChg chg="add mod ord">
          <ac:chgData name="Renato Gomes de Oliveira" userId="8b240e5f0fc5aa36" providerId="LiveId" clId="{05952C6B-C450-4DEA-89A4-86681CB78304}" dt="2025-12-07T15:26:20.935" v="2451" actId="164"/>
          <ac:picMkLst>
            <pc:docMk/>
            <pc:sldMk cId="2847654535" sldId="260"/>
            <ac:picMk id="14" creationId="{5C91258A-3BCD-A617-FD61-B38CFD8DD172}"/>
          </ac:picMkLst>
        </pc:picChg>
        <pc:picChg chg="mod">
          <ac:chgData name="Renato Gomes de Oliveira" userId="8b240e5f0fc5aa36" providerId="LiveId" clId="{05952C6B-C450-4DEA-89A4-86681CB78304}" dt="2025-12-07T15:24:42.448" v="2300"/>
          <ac:picMkLst>
            <pc:docMk/>
            <pc:sldMk cId="2847654535" sldId="260"/>
            <ac:picMk id="17" creationId="{BA656FC1-8364-2C76-44C4-4C9B8F4E78B3}"/>
          </ac:picMkLst>
        </pc:picChg>
        <pc:picChg chg="add del mod">
          <ac:chgData name="Renato Gomes de Oliveira" userId="8b240e5f0fc5aa36" providerId="LiveId" clId="{05952C6B-C450-4DEA-89A4-86681CB78304}" dt="2025-12-07T21:26:40.128" v="5509" actId="478"/>
          <ac:picMkLst>
            <pc:docMk/>
            <pc:sldMk cId="2847654535" sldId="260"/>
            <ac:picMk id="23" creationId="{C65359B9-D0C5-B318-2EDD-7BC8B75E07FC}"/>
          </ac:picMkLst>
        </pc:picChg>
        <pc:picChg chg="add mod">
          <ac:chgData name="Renato Gomes de Oliveira" userId="8b240e5f0fc5aa36" providerId="LiveId" clId="{05952C6B-C450-4DEA-89A4-86681CB78304}" dt="2025-12-08T17:15:14.677" v="9756" actId="1076"/>
          <ac:picMkLst>
            <pc:docMk/>
            <pc:sldMk cId="2847654535" sldId="260"/>
            <ac:picMk id="25" creationId="{BC58DA92-1482-2174-D1AF-DD1026C07195}"/>
          </ac:picMkLst>
        </pc:picChg>
        <pc:picChg chg="add del mod">
          <ac:chgData name="Renato Gomes de Oliveira" userId="8b240e5f0fc5aa36" providerId="LiveId" clId="{05952C6B-C450-4DEA-89A4-86681CB78304}" dt="2025-12-07T21:28:32.622" v="5522" actId="478"/>
          <ac:picMkLst>
            <pc:docMk/>
            <pc:sldMk cId="2847654535" sldId="260"/>
            <ac:picMk id="27" creationId="{0CEFCB92-D38B-369E-D3B4-05D536FEA610}"/>
          </ac:picMkLst>
        </pc:picChg>
        <pc:picChg chg="add del mod">
          <ac:chgData name="Renato Gomes de Oliveira" userId="8b240e5f0fc5aa36" providerId="LiveId" clId="{05952C6B-C450-4DEA-89A4-86681CB78304}" dt="2025-12-07T21:29:23.185" v="5526" actId="478"/>
          <ac:picMkLst>
            <pc:docMk/>
            <pc:sldMk cId="2847654535" sldId="260"/>
            <ac:picMk id="29" creationId="{F6894298-918E-3E73-07EC-AC85650C2EEF}"/>
          </ac:picMkLst>
        </pc:picChg>
        <pc:picChg chg="add mod">
          <ac:chgData name="Renato Gomes de Oliveira" userId="8b240e5f0fc5aa36" providerId="LiveId" clId="{05952C6B-C450-4DEA-89A4-86681CB78304}" dt="2025-12-07T21:30:03.731" v="5530" actId="14100"/>
          <ac:picMkLst>
            <pc:docMk/>
            <pc:sldMk cId="2847654535" sldId="260"/>
            <ac:picMk id="31" creationId="{4DA18617-16BD-8E0D-CFAE-11E796E48554}"/>
          </ac:picMkLst>
        </pc:picChg>
        <pc:cxnChg chg="add mod">
          <ac:chgData name="Renato Gomes de Oliveira" userId="8b240e5f0fc5aa36" providerId="LiveId" clId="{05952C6B-C450-4DEA-89A4-86681CB78304}" dt="2025-12-07T15:26:08.076" v="2448" actId="1037"/>
          <ac:cxnSpMkLst>
            <pc:docMk/>
            <pc:sldMk cId="2847654535" sldId="260"/>
            <ac:cxnSpMk id="7" creationId="{EC1F8727-E4A4-7A68-73F0-2E912C16CBC4}"/>
          </ac:cxnSpMkLst>
        </pc:cxnChg>
        <pc:cxnChg chg="mod">
          <ac:chgData name="Renato Gomes de Oliveira" userId="8b240e5f0fc5aa36" providerId="LiveId" clId="{05952C6B-C450-4DEA-89A4-86681CB78304}" dt="2025-12-07T12:53:49.575" v="2224"/>
          <ac:cxnSpMkLst>
            <pc:docMk/>
            <pc:sldMk cId="2847654535" sldId="260"/>
            <ac:cxnSpMk id="9" creationId="{4CA19C51-77F3-A841-C3A6-F2B0DBF52686}"/>
          </ac:cxnSpMkLst>
        </pc:cxnChg>
        <pc:cxnChg chg="mod">
          <ac:chgData name="Renato Gomes de Oliveira" userId="8b240e5f0fc5aa36" providerId="LiveId" clId="{05952C6B-C450-4DEA-89A4-86681CB78304}" dt="2025-12-07T12:53:48.353" v="2223" actId="478"/>
          <ac:cxnSpMkLst>
            <pc:docMk/>
            <pc:sldMk cId="2847654535" sldId="260"/>
            <ac:cxnSpMk id="10" creationId="{8B513F76-C6F8-31FB-A741-9DD55FC09F23}"/>
          </ac:cxnSpMkLst>
        </pc:cxnChg>
        <pc:cxnChg chg="add del mod">
          <ac:chgData name="Renato Gomes de Oliveira" userId="8b240e5f0fc5aa36" providerId="LiveId" clId="{05952C6B-C450-4DEA-89A4-86681CB78304}" dt="2025-12-07T15:26:14.500" v="2450" actId="478"/>
          <ac:cxnSpMkLst>
            <pc:docMk/>
            <pc:sldMk cId="2847654535" sldId="260"/>
            <ac:cxnSpMk id="20" creationId="{1ED0E852-98D1-905F-567C-417E3565D407}"/>
          </ac:cxnSpMkLst>
        </pc:cxnChg>
        <pc:cxnChg chg="add mod">
          <ac:chgData name="Renato Gomes de Oliveira" userId="8b240e5f0fc5aa36" providerId="LiveId" clId="{05952C6B-C450-4DEA-89A4-86681CB78304}" dt="2025-12-07T21:36:37.507" v="5559" actId="692"/>
          <ac:cxnSpMkLst>
            <pc:docMk/>
            <pc:sldMk cId="2847654535" sldId="260"/>
            <ac:cxnSpMk id="33" creationId="{C70B0AD8-64B1-93F6-2155-6CAC6CB62A65}"/>
          </ac:cxnSpMkLst>
        </pc:cxnChg>
      </pc:sldChg>
      <pc:sldChg chg="addSp delSp modSp add mod ord">
        <pc:chgData name="Renato Gomes de Oliveira" userId="8b240e5f0fc5aa36" providerId="LiveId" clId="{05952C6B-C450-4DEA-89A4-86681CB78304}" dt="2025-12-08T11:55:09.581" v="9409" actId="1076"/>
        <pc:sldMkLst>
          <pc:docMk/>
          <pc:sldMk cId="703948721" sldId="264"/>
        </pc:sldMkLst>
        <pc:spChg chg="add del mod">
          <ac:chgData name="Renato Gomes de Oliveira" userId="8b240e5f0fc5aa36" providerId="LiveId" clId="{05952C6B-C450-4DEA-89A4-86681CB78304}" dt="2025-12-08T11:50:44.203" v="9331" actId="478"/>
          <ac:spMkLst>
            <pc:docMk/>
            <pc:sldMk cId="703948721" sldId="264"/>
            <ac:spMk id="6" creationId="{F497C0F8-B41B-47AD-57D4-C683EBC842D5}"/>
          </ac:spMkLst>
        </pc:spChg>
        <pc:spChg chg="mod">
          <ac:chgData name="Renato Gomes de Oliveira" userId="8b240e5f0fc5aa36" providerId="LiveId" clId="{05952C6B-C450-4DEA-89A4-86681CB78304}" dt="2025-12-08T11:05:35.096" v="8616" actId="20577"/>
          <ac:spMkLst>
            <pc:docMk/>
            <pc:sldMk cId="703948721" sldId="264"/>
            <ac:spMk id="9" creationId="{D26ED13B-5AE2-12E7-7F21-129D0EADC31C}"/>
          </ac:spMkLst>
        </pc:spChg>
        <pc:spChg chg="add del mod">
          <ac:chgData name="Renato Gomes de Oliveira" userId="8b240e5f0fc5aa36" providerId="LiveId" clId="{05952C6B-C450-4DEA-89A4-86681CB78304}" dt="2025-12-08T11:50:45.609" v="9332" actId="478"/>
          <ac:spMkLst>
            <pc:docMk/>
            <pc:sldMk cId="703948721" sldId="264"/>
            <ac:spMk id="11" creationId="{35E96557-1C03-0794-BD09-32C47E8EDE23}"/>
          </ac:spMkLst>
        </pc:spChg>
        <pc:spChg chg="add mod">
          <ac:chgData name="Renato Gomes de Oliveira" userId="8b240e5f0fc5aa36" providerId="LiveId" clId="{05952C6B-C450-4DEA-89A4-86681CB78304}" dt="2025-12-08T11:54:55.201" v="9408" actId="20577"/>
          <ac:spMkLst>
            <pc:docMk/>
            <pc:sldMk cId="703948721" sldId="264"/>
            <ac:spMk id="14" creationId="{8D780D1E-82D8-C7E6-0778-D58D9E3C0294}"/>
          </ac:spMkLst>
        </pc:spChg>
        <pc:spChg chg="add mod">
          <ac:chgData name="Renato Gomes de Oliveira" userId="8b240e5f0fc5aa36" providerId="LiveId" clId="{05952C6B-C450-4DEA-89A4-86681CB78304}" dt="2025-12-08T11:55:09.581" v="9409" actId="1076"/>
          <ac:spMkLst>
            <pc:docMk/>
            <pc:sldMk cId="703948721" sldId="264"/>
            <ac:spMk id="16" creationId="{12AA601A-2EC0-20A1-DB45-B8354678E4C0}"/>
          </ac:spMkLst>
        </pc:spChg>
        <pc:spChg chg="del mod">
          <ac:chgData name="Renato Gomes de Oliveira" userId="8b240e5f0fc5aa36" providerId="LiveId" clId="{05952C6B-C450-4DEA-89A4-86681CB78304}" dt="2025-12-07T20:02:10.880" v="4229" actId="478"/>
          <ac:spMkLst>
            <pc:docMk/>
            <pc:sldMk cId="703948721" sldId="264"/>
            <ac:spMk id="18" creationId="{007AB7C2-C1F1-AE6F-D8A6-9ED8A846E247}"/>
          </ac:spMkLst>
        </pc:spChg>
        <pc:grpChg chg="add del mod">
          <ac:chgData name="Renato Gomes de Oliveira" userId="8b240e5f0fc5aa36" providerId="LiveId" clId="{05952C6B-C450-4DEA-89A4-86681CB78304}" dt="2025-12-07T12:56:11.643" v="2279" actId="478"/>
          <ac:grpSpMkLst>
            <pc:docMk/>
            <pc:sldMk cId="703948721" sldId="264"/>
            <ac:grpSpMk id="2" creationId="{EFD721FD-AE8D-05F3-5C08-50B759819637}"/>
          </ac:grpSpMkLst>
        </pc:grpChg>
        <pc:grpChg chg="add mod">
          <ac:chgData name="Renato Gomes de Oliveira" userId="8b240e5f0fc5aa36" providerId="LiveId" clId="{05952C6B-C450-4DEA-89A4-86681CB78304}" dt="2025-12-07T12:56:12.778" v="2280"/>
          <ac:grpSpMkLst>
            <pc:docMk/>
            <pc:sldMk cId="703948721" sldId="264"/>
            <ac:grpSpMk id="7" creationId="{F9B2692D-FF01-7347-162C-CCB4211DF579}"/>
          </ac:grpSpMkLst>
        </pc:grpChg>
        <pc:graphicFrameChg chg="add del mod modGraphic">
          <ac:chgData name="Renato Gomes de Oliveira" userId="8b240e5f0fc5aa36" providerId="LiveId" clId="{05952C6B-C450-4DEA-89A4-86681CB78304}" dt="2025-12-08T11:04:58.560" v="8604" actId="478"/>
          <ac:graphicFrameMkLst>
            <pc:docMk/>
            <pc:sldMk cId="703948721" sldId="264"/>
            <ac:graphicFrameMk id="5" creationId="{5A8303E2-5304-D6FC-BADE-25E509442762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11:44:10.742" v="9170" actId="20577"/>
          <ac:graphicFrameMkLst>
            <pc:docMk/>
            <pc:sldMk cId="703948721" sldId="264"/>
            <ac:graphicFrameMk id="12" creationId="{9D6D42B9-8EAC-3123-5A0A-EC48FCE4AE69}"/>
          </ac:graphicFrameMkLst>
        </pc:graphicFrameChg>
        <pc:cxnChg chg="mod">
          <ac:chgData name="Renato Gomes de Oliveira" userId="8b240e5f0fc5aa36" providerId="LiveId" clId="{05952C6B-C450-4DEA-89A4-86681CB78304}" dt="2025-12-07T12:56:11.643" v="2279" actId="478"/>
          <ac:cxnSpMkLst>
            <pc:docMk/>
            <pc:sldMk cId="703948721" sldId="264"/>
            <ac:cxnSpMk id="3" creationId="{7385C763-421A-8627-FA22-48C312923CA4}"/>
          </ac:cxnSpMkLst>
        </pc:cxnChg>
        <pc:cxnChg chg="mod">
          <ac:chgData name="Renato Gomes de Oliveira" userId="8b240e5f0fc5aa36" providerId="LiveId" clId="{05952C6B-C450-4DEA-89A4-86681CB78304}" dt="2025-12-07T12:56:12.778" v="2280"/>
          <ac:cxnSpMkLst>
            <pc:docMk/>
            <pc:sldMk cId="703948721" sldId="264"/>
            <ac:cxnSpMk id="8" creationId="{3F14030A-86C6-E9B5-EA22-943EB055FDEF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1:09:49.387" v="5316" actId="20577"/>
        <pc:sldMkLst>
          <pc:docMk/>
          <pc:sldMk cId="4154795293" sldId="268"/>
        </pc:sldMkLst>
        <pc:spChg chg="mod">
          <ac:chgData name="Renato Gomes de Oliveira" userId="8b240e5f0fc5aa36" providerId="LiveId" clId="{05952C6B-C450-4DEA-89A4-86681CB78304}" dt="2025-12-07T12:53:17.895" v="2214" actId="20577"/>
          <ac:spMkLst>
            <pc:docMk/>
            <pc:sldMk cId="4154795293" sldId="268"/>
            <ac:spMk id="4" creationId="{367BF00F-19D1-3840-5F43-9F287A652CC6}"/>
          </ac:spMkLst>
        </pc:spChg>
        <pc:spChg chg="add mod">
          <ac:chgData name="Renato Gomes de Oliveira" userId="8b240e5f0fc5aa36" providerId="LiveId" clId="{05952C6B-C450-4DEA-89A4-86681CB78304}" dt="2025-12-07T21:08:53.532" v="5292" actId="14100"/>
          <ac:spMkLst>
            <pc:docMk/>
            <pc:sldMk cId="4154795293" sldId="268"/>
            <ac:spMk id="7" creationId="{B075DB63-59A9-6EBE-C0A2-89739C59156C}"/>
          </ac:spMkLst>
        </pc:spChg>
        <pc:grpChg chg="add mod">
          <ac:chgData name="Renato Gomes de Oliveira" userId="8b240e5f0fc5aa36" providerId="LiveId" clId="{05952C6B-C450-4DEA-89A4-86681CB78304}" dt="2025-12-07T12:52:07.989" v="2206"/>
          <ac:grpSpMkLst>
            <pc:docMk/>
            <pc:sldMk cId="4154795293" sldId="268"/>
            <ac:grpSpMk id="2" creationId="{9647A3C8-93B7-D1CD-C0EC-F7D55347DE2B}"/>
          </ac:grpSpMkLst>
        </pc:grpChg>
        <pc:grpChg chg="del mod">
          <ac:chgData name="Renato Gomes de Oliveira" userId="8b240e5f0fc5aa36" providerId="LiveId" clId="{05952C6B-C450-4DEA-89A4-86681CB78304}" dt="2025-12-07T12:52:06.858" v="2205" actId="478"/>
          <ac:grpSpMkLst>
            <pc:docMk/>
            <pc:sldMk cId="4154795293" sldId="268"/>
            <ac:grpSpMk id="20" creationId="{7DF971B5-3B75-02FB-780B-195E7F806D0E}"/>
          </ac:grpSpMkLst>
        </pc:grpChg>
        <pc:graphicFrameChg chg="modGraphic">
          <ac:chgData name="Renato Gomes de Oliveira" userId="8b240e5f0fc5aa36" providerId="LiveId" clId="{05952C6B-C450-4DEA-89A4-86681CB78304}" dt="2025-12-07T21:09:49.387" v="5316" actId="20577"/>
          <ac:graphicFrameMkLst>
            <pc:docMk/>
            <pc:sldMk cId="4154795293" sldId="268"/>
            <ac:graphicFrameMk id="27" creationId="{DCDEE484-C33D-9027-17DE-7BCF34BC6A09}"/>
          </ac:graphicFrameMkLst>
        </pc:graphicFrameChg>
        <pc:picChg chg="add mod">
          <ac:chgData name="Renato Gomes de Oliveira" userId="8b240e5f0fc5aa36" providerId="LiveId" clId="{05952C6B-C450-4DEA-89A4-86681CB78304}" dt="2025-12-07T21:08:41.918" v="5290" actId="1076"/>
          <ac:picMkLst>
            <pc:docMk/>
            <pc:sldMk cId="4154795293" sldId="268"/>
            <ac:picMk id="6" creationId="{14B6B361-B155-48AF-5F0D-F50E76A7AE6B}"/>
          </ac:picMkLst>
        </pc:picChg>
        <pc:cxnChg chg="mod">
          <ac:chgData name="Renato Gomes de Oliveira" userId="8b240e5f0fc5aa36" providerId="LiveId" clId="{05952C6B-C450-4DEA-89A4-86681CB78304}" dt="2025-12-07T12:52:07.989" v="2206"/>
          <ac:cxnSpMkLst>
            <pc:docMk/>
            <pc:sldMk cId="4154795293" sldId="268"/>
            <ac:cxnSpMk id="3" creationId="{716DBEDD-B02F-40E0-37E6-2F8330DEAED2}"/>
          </ac:cxnSpMkLst>
        </pc:cxnChg>
        <pc:cxnChg chg="mod">
          <ac:chgData name="Renato Gomes de Oliveira" userId="8b240e5f0fc5aa36" providerId="LiveId" clId="{05952C6B-C450-4DEA-89A4-86681CB78304}" dt="2025-12-02T20:00:50.268" v="736" actId="1035"/>
          <ac:cxnSpMkLst>
            <pc:docMk/>
            <pc:sldMk cId="4154795293" sldId="268"/>
            <ac:cxnSpMk id="19" creationId="{58B92272-F695-9E72-005B-929862598077}"/>
          </ac:cxnSpMkLst>
        </pc:cxnChg>
        <pc:cxnChg chg="mod">
          <ac:chgData name="Renato Gomes de Oliveira" userId="8b240e5f0fc5aa36" providerId="LiveId" clId="{05952C6B-C450-4DEA-89A4-86681CB78304}" dt="2025-12-07T12:52:06.858" v="2205" actId="478"/>
          <ac:cxnSpMkLst>
            <pc:docMk/>
            <pc:sldMk cId="4154795293" sldId="268"/>
            <ac:cxnSpMk id="21" creationId="{3DFE55AD-6745-726B-9C7B-909654925213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1:19:04.114" v="5440" actId="1076"/>
        <pc:sldMkLst>
          <pc:docMk/>
          <pc:sldMk cId="3977257935" sldId="269"/>
        </pc:sldMkLst>
        <pc:spChg chg="mod">
          <ac:chgData name="Renato Gomes de Oliveira" userId="8b240e5f0fc5aa36" providerId="LiveId" clId="{05952C6B-C450-4DEA-89A4-86681CB78304}" dt="2025-12-07T12:53:22.347" v="2215" actId="20577"/>
          <ac:spMkLst>
            <pc:docMk/>
            <pc:sldMk cId="3977257935" sldId="269"/>
            <ac:spMk id="4" creationId="{3D9F8D03-19A1-CE61-7F26-4BAD146D0868}"/>
          </ac:spMkLst>
        </pc:spChg>
        <pc:spChg chg="add mod">
          <ac:chgData name="Renato Gomes de Oliveira" userId="8b240e5f0fc5aa36" providerId="LiveId" clId="{05952C6B-C450-4DEA-89A4-86681CB78304}" dt="2025-12-07T21:19:04.114" v="5440" actId="1076"/>
          <ac:spMkLst>
            <pc:docMk/>
            <pc:sldMk cId="3977257935" sldId="269"/>
            <ac:spMk id="8" creationId="{DB7FCE65-AE33-07C9-A721-7C7C580E5EEB}"/>
          </ac:spMkLst>
        </pc:spChg>
        <pc:grpChg chg="add mod">
          <ac:chgData name="Renato Gomes de Oliveira" userId="8b240e5f0fc5aa36" providerId="LiveId" clId="{05952C6B-C450-4DEA-89A4-86681CB78304}" dt="2025-12-07T12:52:22.120" v="2209"/>
          <ac:grpSpMkLst>
            <pc:docMk/>
            <pc:sldMk cId="3977257935" sldId="269"/>
            <ac:grpSpMk id="2" creationId="{9D1E4F53-788C-D303-B047-C50B336B14ED}"/>
          </ac:grpSpMkLst>
        </pc:grpChg>
        <pc:grpChg chg="del">
          <ac:chgData name="Renato Gomes de Oliveira" userId="8b240e5f0fc5aa36" providerId="LiveId" clId="{05952C6B-C450-4DEA-89A4-86681CB78304}" dt="2025-12-07T12:52:20.582" v="2208" actId="478"/>
          <ac:grpSpMkLst>
            <pc:docMk/>
            <pc:sldMk cId="3977257935" sldId="269"/>
            <ac:grpSpMk id="20" creationId="{843B8220-9967-8098-6AB7-AA2CCD5C39CD}"/>
          </ac:grpSpMkLst>
        </pc:grpChg>
        <pc:graphicFrameChg chg="add mod modGraphic">
          <ac:chgData name="Renato Gomes de Oliveira" userId="8b240e5f0fc5aa36" providerId="LiveId" clId="{05952C6B-C450-4DEA-89A4-86681CB78304}" dt="2025-12-07T21:15:38.491" v="5370" actId="20577"/>
          <ac:graphicFrameMkLst>
            <pc:docMk/>
            <pc:sldMk cId="3977257935" sldId="269"/>
            <ac:graphicFrameMk id="7" creationId="{88E447E1-2D24-832C-1B02-E87A3A4639F1}"/>
          </ac:graphicFrameMkLst>
        </pc:graphicFrameChg>
        <pc:graphicFrameChg chg="del mod modGraphic">
          <ac:chgData name="Renato Gomes de Oliveira" userId="8b240e5f0fc5aa36" providerId="LiveId" clId="{05952C6B-C450-4DEA-89A4-86681CB78304}" dt="2025-12-07T21:15:11.027" v="5326" actId="478"/>
          <ac:graphicFrameMkLst>
            <pc:docMk/>
            <pc:sldMk cId="3977257935" sldId="269"/>
            <ac:graphicFrameMk id="27" creationId="{4705015A-D425-D938-5EEB-608BBC26A2D0}"/>
          </ac:graphicFrameMkLst>
        </pc:graphicFrameChg>
        <pc:picChg chg="add mod">
          <ac:chgData name="Renato Gomes de Oliveira" userId="8b240e5f0fc5aa36" providerId="LiveId" clId="{05952C6B-C450-4DEA-89A4-86681CB78304}" dt="2025-12-07T21:15:44.601" v="5371" actId="1076"/>
          <ac:picMkLst>
            <pc:docMk/>
            <pc:sldMk cId="3977257935" sldId="269"/>
            <ac:picMk id="6" creationId="{21156F90-36F9-5F1A-2DDD-7B28EDCE75CC}"/>
          </ac:picMkLst>
        </pc:picChg>
        <pc:cxnChg chg="mod">
          <ac:chgData name="Renato Gomes de Oliveira" userId="8b240e5f0fc5aa36" providerId="LiveId" clId="{05952C6B-C450-4DEA-89A4-86681CB78304}" dt="2025-12-07T12:52:22.120" v="2209"/>
          <ac:cxnSpMkLst>
            <pc:docMk/>
            <pc:sldMk cId="3977257935" sldId="269"/>
            <ac:cxnSpMk id="3" creationId="{9E80844D-2AB2-EE13-2893-70F7A728E3B7}"/>
          </ac:cxnSpMkLst>
        </pc:cxnChg>
        <pc:cxnChg chg="mod">
          <ac:chgData name="Renato Gomes de Oliveira" userId="8b240e5f0fc5aa36" providerId="LiveId" clId="{05952C6B-C450-4DEA-89A4-86681CB78304}" dt="2025-12-02T20:01:24.059" v="782" actId="1035"/>
          <ac:cxnSpMkLst>
            <pc:docMk/>
            <pc:sldMk cId="3977257935" sldId="269"/>
            <ac:cxnSpMk id="19" creationId="{C2748668-EA91-16D9-52F7-06C08F3FD681}"/>
          </ac:cxnSpMkLst>
        </pc:cxnChg>
        <pc:cxnChg chg="mod">
          <ac:chgData name="Renato Gomes de Oliveira" userId="8b240e5f0fc5aa36" providerId="LiveId" clId="{05952C6B-C450-4DEA-89A4-86681CB78304}" dt="2025-12-07T12:52:20.582" v="2208" actId="478"/>
          <ac:cxnSpMkLst>
            <pc:docMk/>
            <pc:sldMk cId="3977257935" sldId="269"/>
            <ac:cxnSpMk id="21" creationId="{1867BD8D-3C6B-EDF3-5EEB-242DF4A1B8AF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1:25:17.779" v="5504" actId="6549"/>
        <pc:sldMkLst>
          <pc:docMk/>
          <pc:sldMk cId="3034729975" sldId="270"/>
        </pc:sldMkLst>
        <pc:spChg chg="mod">
          <ac:chgData name="Renato Gomes de Oliveira" userId="8b240e5f0fc5aa36" providerId="LiveId" clId="{05952C6B-C450-4DEA-89A4-86681CB78304}" dt="2025-12-07T12:53:42.143" v="2221" actId="20577"/>
          <ac:spMkLst>
            <pc:docMk/>
            <pc:sldMk cId="3034729975" sldId="270"/>
            <ac:spMk id="4" creationId="{900E76DA-E47D-B9D0-065B-4049D1B95016}"/>
          </ac:spMkLst>
        </pc:spChg>
        <pc:grpChg chg="add mod">
          <ac:chgData name="Renato Gomes de Oliveira" userId="8b240e5f0fc5aa36" providerId="LiveId" clId="{05952C6B-C450-4DEA-89A4-86681CB78304}" dt="2025-12-07T12:53:34.493" v="2217"/>
          <ac:grpSpMkLst>
            <pc:docMk/>
            <pc:sldMk cId="3034729975" sldId="270"/>
            <ac:grpSpMk id="2" creationId="{BA3D245E-EE4C-1800-CA64-945384E9C6F0}"/>
          </ac:grpSpMkLst>
        </pc:grpChg>
        <pc:grpChg chg="add mod">
          <ac:chgData name="Renato Gomes de Oliveira" userId="8b240e5f0fc5aa36" providerId="LiveId" clId="{05952C6B-C450-4DEA-89A4-86681CB78304}" dt="2025-12-07T21:24:29.536" v="5459" actId="1076"/>
          <ac:grpSpMkLst>
            <pc:docMk/>
            <pc:sldMk cId="3034729975" sldId="270"/>
            <ac:grpSpMk id="14" creationId="{F162485D-3D4A-D508-F060-24A415D55657}"/>
          </ac:grpSpMkLst>
        </pc:grpChg>
        <pc:grpChg chg="del">
          <ac:chgData name="Renato Gomes de Oliveira" userId="8b240e5f0fc5aa36" providerId="LiveId" clId="{05952C6B-C450-4DEA-89A4-86681CB78304}" dt="2025-12-07T12:53:28.525" v="2216" actId="478"/>
          <ac:grpSpMkLst>
            <pc:docMk/>
            <pc:sldMk cId="3034729975" sldId="270"/>
            <ac:grpSpMk id="20" creationId="{628D473C-1582-0912-4807-6245F6A2287A}"/>
          </ac:grpSpMkLst>
        </pc:grpChg>
        <pc:graphicFrameChg chg="mod modGraphic">
          <ac:chgData name="Renato Gomes de Oliveira" userId="8b240e5f0fc5aa36" providerId="LiveId" clId="{05952C6B-C450-4DEA-89A4-86681CB78304}" dt="2025-12-07T21:25:17.779" v="5504" actId="6549"/>
          <ac:graphicFrameMkLst>
            <pc:docMk/>
            <pc:sldMk cId="3034729975" sldId="270"/>
            <ac:graphicFrameMk id="27" creationId="{36F33071-2B5E-96BD-9AE4-255408B5B072}"/>
          </ac:graphicFrameMkLst>
        </pc:graphicFrameChg>
        <pc:picChg chg="add del mod">
          <ac:chgData name="Renato Gomes de Oliveira" userId="8b240e5f0fc5aa36" providerId="LiveId" clId="{05952C6B-C450-4DEA-89A4-86681CB78304}" dt="2025-12-07T21:21:07.218" v="5444" actId="478"/>
          <ac:picMkLst>
            <pc:docMk/>
            <pc:sldMk cId="3034729975" sldId="270"/>
            <ac:picMk id="6" creationId="{374FFA4C-2C3B-C148-7E72-F7BFB88D1453}"/>
          </ac:picMkLst>
        </pc:picChg>
        <pc:picChg chg="add del mod">
          <ac:chgData name="Renato Gomes de Oliveira" userId="8b240e5f0fc5aa36" providerId="LiveId" clId="{05952C6B-C450-4DEA-89A4-86681CB78304}" dt="2025-12-07T21:22:13.741" v="5452" actId="478"/>
          <ac:picMkLst>
            <pc:docMk/>
            <pc:sldMk cId="3034729975" sldId="270"/>
            <ac:picMk id="8" creationId="{01B82F0E-0189-9766-F61B-A9C2BF88077F}"/>
          </ac:picMkLst>
        </pc:picChg>
        <pc:picChg chg="add del mod">
          <ac:chgData name="Renato Gomes de Oliveira" userId="8b240e5f0fc5aa36" providerId="LiveId" clId="{05952C6B-C450-4DEA-89A4-86681CB78304}" dt="2025-12-07T21:22:15.550" v="5453" actId="478"/>
          <ac:picMkLst>
            <pc:docMk/>
            <pc:sldMk cId="3034729975" sldId="270"/>
            <ac:picMk id="10" creationId="{22995AB0-DF59-D25F-56A6-A1E1C41D6AAA}"/>
          </ac:picMkLst>
        </pc:picChg>
        <pc:picChg chg="add mod">
          <ac:chgData name="Renato Gomes de Oliveira" userId="8b240e5f0fc5aa36" providerId="LiveId" clId="{05952C6B-C450-4DEA-89A4-86681CB78304}" dt="2025-12-07T21:22:01.066" v="5450" actId="164"/>
          <ac:picMkLst>
            <pc:docMk/>
            <pc:sldMk cId="3034729975" sldId="270"/>
            <ac:picMk id="12" creationId="{7A47F63F-CFD7-622C-4B51-2811787EB741}"/>
          </ac:picMkLst>
        </pc:picChg>
        <pc:picChg chg="add mod">
          <ac:chgData name="Renato Gomes de Oliveira" userId="8b240e5f0fc5aa36" providerId="LiveId" clId="{05952C6B-C450-4DEA-89A4-86681CB78304}" dt="2025-12-07T21:22:01.066" v="5450" actId="164"/>
          <ac:picMkLst>
            <pc:docMk/>
            <pc:sldMk cId="3034729975" sldId="270"/>
            <ac:picMk id="13" creationId="{3D6F6159-294E-8550-DD3E-5D7C9C589886}"/>
          </ac:picMkLst>
        </pc:picChg>
        <pc:cxnChg chg="mod">
          <ac:chgData name="Renato Gomes de Oliveira" userId="8b240e5f0fc5aa36" providerId="LiveId" clId="{05952C6B-C450-4DEA-89A4-86681CB78304}" dt="2025-12-07T12:53:34.493" v="2217"/>
          <ac:cxnSpMkLst>
            <pc:docMk/>
            <pc:sldMk cId="3034729975" sldId="270"/>
            <ac:cxnSpMk id="3" creationId="{677AF87C-F5A2-FBDB-9FF9-133EFD44C837}"/>
          </ac:cxnSpMkLst>
        </pc:cxnChg>
        <pc:cxnChg chg="mod">
          <ac:chgData name="Renato Gomes de Oliveira" userId="8b240e5f0fc5aa36" providerId="LiveId" clId="{05952C6B-C450-4DEA-89A4-86681CB78304}" dt="2025-12-02T20:01:42.597" v="816" actId="1035"/>
          <ac:cxnSpMkLst>
            <pc:docMk/>
            <pc:sldMk cId="3034729975" sldId="270"/>
            <ac:cxnSpMk id="19" creationId="{7E0FC678-A05C-57F2-C4D9-5A34A0E956D0}"/>
          </ac:cxnSpMkLst>
        </pc:cxnChg>
        <pc:cxnChg chg="mod">
          <ac:chgData name="Renato Gomes de Oliveira" userId="8b240e5f0fc5aa36" providerId="LiveId" clId="{05952C6B-C450-4DEA-89A4-86681CB78304}" dt="2025-12-07T12:53:28.525" v="2216" actId="478"/>
          <ac:cxnSpMkLst>
            <pc:docMk/>
            <pc:sldMk cId="3034729975" sldId="270"/>
            <ac:cxnSpMk id="21" creationId="{5E6234BE-71F7-CFDB-56F9-03B6CADB0B0C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2:01:27.677" v="5820" actId="1076"/>
        <pc:sldMkLst>
          <pc:docMk/>
          <pc:sldMk cId="3867732707" sldId="271"/>
        </pc:sldMkLst>
        <pc:spChg chg="mod">
          <ac:chgData name="Renato Gomes de Oliveira" userId="8b240e5f0fc5aa36" providerId="LiveId" clId="{05952C6B-C450-4DEA-89A4-86681CB78304}" dt="2025-12-07T12:54:08.729" v="2230" actId="20577"/>
          <ac:spMkLst>
            <pc:docMk/>
            <pc:sldMk cId="3867732707" sldId="271"/>
            <ac:spMk id="12" creationId="{795048B0-7199-FFA9-3FC6-4218461AA859}"/>
          </ac:spMkLst>
        </pc:spChg>
        <pc:spChg chg="mod">
          <ac:chgData name="Renato Gomes de Oliveira" userId="8b240e5f0fc5aa36" providerId="LiveId" clId="{05952C6B-C450-4DEA-89A4-86681CB78304}" dt="2025-12-07T15:26:29.773" v="2452"/>
          <ac:spMkLst>
            <pc:docMk/>
            <pc:sldMk cId="3867732707" sldId="271"/>
            <ac:spMk id="16" creationId="{4658B29F-9189-6AAF-906C-4473790E7695}"/>
          </ac:spMkLst>
        </pc:spChg>
        <pc:spChg chg="add mod">
          <ac:chgData name="Renato Gomes de Oliveira" userId="8b240e5f0fc5aa36" providerId="LiveId" clId="{05952C6B-C450-4DEA-89A4-86681CB78304}" dt="2025-12-07T22:01:15.977" v="5818" actId="1076"/>
          <ac:spMkLst>
            <pc:docMk/>
            <pc:sldMk cId="3867732707" sldId="271"/>
            <ac:spMk id="20" creationId="{76D10B85-40C9-3A91-4CE5-D6EBE1F3ED1C}"/>
          </ac:spMkLst>
        </pc:spChg>
        <pc:grpChg chg="add mod">
          <ac:chgData name="Renato Gomes de Oliveira" userId="8b240e5f0fc5aa36" providerId="LiveId" clId="{05952C6B-C450-4DEA-89A4-86681CB78304}" dt="2025-12-07T12:54:04.881" v="2228"/>
          <ac:grpSpMkLst>
            <pc:docMk/>
            <pc:sldMk cId="3867732707" sldId="271"/>
            <ac:grpSpMk id="2" creationId="{898206C1-1CCE-DE45-8799-7CD2E1152D53}"/>
          </ac:grpSpMkLst>
        </pc:grpChg>
        <pc:grpChg chg="del">
          <ac:chgData name="Renato Gomes de Oliveira" userId="8b240e5f0fc5aa36" providerId="LiveId" clId="{05952C6B-C450-4DEA-89A4-86681CB78304}" dt="2025-12-07T15:26:32.567" v="2453" actId="478"/>
          <ac:grpSpMkLst>
            <pc:docMk/>
            <pc:sldMk cId="3867732707" sldId="271"/>
            <ac:grpSpMk id="6" creationId="{7392886E-38A7-410F-782D-0495F2D13CA8}"/>
          </ac:grpSpMkLst>
        </pc:grpChg>
        <pc:grpChg chg="del">
          <ac:chgData name="Renato Gomes de Oliveira" userId="8b240e5f0fc5aa36" providerId="LiveId" clId="{05952C6B-C450-4DEA-89A4-86681CB78304}" dt="2025-12-07T12:54:03.713" v="2227" actId="478"/>
          <ac:grpSpMkLst>
            <pc:docMk/>
            <pc:sldMk cId="3867732707" sldId="271"/>
            <ac:grpSpMk id="8" creationId="{B310B492-9846-6B71-4049-6F8A3C3C1D04}"/>
          </ac:grpSpMkLst>
        </pc:grpChg>
        <pc:grpChg chg="add mod">
          <ac:chgData name="Renato Gomes de Oliveira" userId="8b240e5f0fc5aa36" providerId="LiveId" clId="{05952C6B-C450-4DEA-89A4-86681CB78304}" dt="2025-12-07T15:26:29.773" v="2452"/>
          <ac:grpSpMkLst>
            <pc:docMk/>
            <pc:sldMk cId="3867732707" sldId="271"/>
            <ac:grpSpMk id="13" creationId="{DF91CF60-DE06-1690-A7E7-4EAB2B7DE27F}"/>
          </ac:grpSpMkLst>
        </pc:grpChg>
        <pc:graphicFrameChg chg="del">
          <ac:chgData name="Renato Gomes de Oliveira" userId="8b240e5f0fc5aa36" providerId="LiveId" clId="{05952C6B-C450-4DEA-89A4-86681CB78304}" dt="2025-12-07T21:40:25.553" v="5663" actId="478"/>
          <ac:graphicFrameMkLst>
            <pc:docMk/>
            <pc:sldMk cId="3867732707" sldId="271"/>
            <ac:graphicFrameMk id="15" creationId="{FD4C3030-A37A-9FA4-9680-1DDDA896D541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7T21:43:22.581" v="5727" actId="20577"/>
          <ac:graphicFrameMkLst>
            <pc:docMk/>
            <pc:sldMk cId="3867732707" sldId="271"/>
            <ac:graphicFrameMk id="18" creationId="{7B2C3B47-9FFC-1B1C-E9CD-2D9F5C629AF8}"/>
          </ac:graphicFrameMkLst>
        </pc:graphicFrameChg>
        <pc:picChg chg="mod">
          <ac:chgData name="Renato Gomes de Oliveira" userId="8b240e5f0fc5aa36" providerId="LiveId" clId="{05952C6B-C450-4DEA-89A4-86681CB78304}" dt="2025-12-07T15:26:29.773" v="2452"/>
          <ac:picMkLst>
            <pc:docMk/>
            <pc:sldMk cId="3867732707" sldId="271"/>
            <ac:picMk id="14" creationId="{928EE7AC-7183-5547-719E-8F8B909A5345}"/>
          </ac:picMkLst>
        </pc:picChg>
        <pc:picChg chg="add mod">
          <ac:chgData name="Renato Gomes de Oliveira" userId="8b240e5f0fc5aa36" providerId="LiveId" clId="{05952C6B-C450-4DEA-89A4-86681CB78304}" dt="2025-12-07T22:01:27.677" v="5820" actId="1076"/>
          <ac:picMkLst>
            <pc:docMk/>
            <pc:sldMk cId="3867732707" sldId="271"/>
            <ac:picMk id="22" creationId="{3F1FAB53-F841-0567-6A08-0FCB874B05FE}"/>
          </ac:picMkLst>
        </pc:picChg>
        <pc:cxnChg chg="del mod">
          <ac:chgData name="Renato Gomes de Oliveira" userId="8b240e5f0fc5aa36" providerId="LiveId" clId="{05952C6B-C450-4DEA-89A4-86681CB78304}" dt="2025-12-07T15:26:35.336" v="2454" actId="478"/>
          <ac:cxnSpMkLst>
            <pc:docMk/>
            <pc:sldMk cId="3867732707" sldId="271"/>
            <ac:cxnSpMk id="7" creationId="{64C25A79-6859-C7AA-7D1D-EE1231611ADB}"/>
          </ac:cxnSpMkLst>
        </pc:cxnChg>
        <pc:cxnChg chg="mod">
          <ac:chgData name="Renato Gomes de Oliveira" userId="8b240e5f0fc5aa36" providerId="LiveId" clId="{05952C6B-C450-4DEA-89A4-86681CB78304}" dt="2025-12-07T12:54:04.881" v="2228"/>
          <ac:cxnSpMkLst>
            <pc:docMk/>
            <pc:sldMk cId="3867732707" sldId="271"/>
            <ac:cxnSpMk id="9" creationId="{7B981E32-D455-AD98-8D01-93386E74B408}"/>
          </ac:cxnSpMkLst>
        </pc:cxnChg>
        <pc:cxnChg chg="mod">
          <ac:chgData name="Renato Gomes de Oliveira" userId="8b240e5f0fc5aa36" providerId="LiveId" clId="{05952C6B-C450-4DEA-89A4-86681CB78304}" dt="2025-12-07T12:54:03.713" v="2227" actId="478"/>
          <ac:cxnSpMkLst>
            <pc:docMk/>
            <pc:sldMk cId="3867732707" sldId="271"/>
            <ac:cxnSpMk id="10" creationId="{3A92F3BE-906A-0316-2082-F8DF694CE96E}"/>
          </ac:cxnSpMkLst>
        </pc:cxnChg>
        <pc:cxnChg chg="add mod">
          <ac:chgData name="Renato Gomes de Oliveira" userId="8b240e5f0fc5aa36" providerId="LiveId" clId="{05952C6B-C450-4DEA-89A4-86681CB78304}" dt="2025-12-07T15:26:40.964" v="2485" actId="1035"/>
          <ac:cxnSpMkLst>
            <pc:docMk/>
            <pc:sldMk cId="3867732707" sldId="271"/>
            <ac:cxnSpMk id="17" creationId="{D37D99E3-A539-807C-A5E7-60087632F4FD}"/>
          </ac:cxnSpMkLst>
        </pc:cxnChg>
      </pc:sldChg>
      <pc:sldChg chg="addSp delSp modSp add mod">
        <pc:chgData name="Renato Gomes de Oliveira" userId="8b240e5f0fc5aa36" providerId="LiveId" clId="{05952C6B-C450-4DEA-89A4-86681CB78304}" dt="2025-12-07T22:08:04.409" v="5995" actId="1076"/>
        <pc:sldMkLst>
          <pc:docMk/>
          <pc:sldMk cId="2828008982" sldId="272"/>
        </pc:sldMkLst>
        <pc:spChg chg="mod">
          <ac:chgData name="Renato Gomes de Oliveira" userId="8b240e5f0fc5aa36" providerId="LiveId" clId="{05952C6B-C450-4DEA-89A4-86681CB78304}" dt="2025-12-07T12:54:19.552" v="2234" actId="20577"/>
          <ac:spMkLst>
            <pc:docMk/>
            <pc:sldMk cId="2828008982" sldId="272"/>
            <ac:spMk id="12" creationId="{5647873D-6285-484A-EE4B-48BF2C7E89BD}"/>
          </ac:spMkLst>
        </pc:spChg>
        <pc:spChg chg="mod">
          <ac:chgData name="Renato Gomes de Oliveira" userId="8b240e5f0fc5aa36" providerId="LiveId" clId="{05952C6B-C450-4DEA-89A4-86681CB78304}" dt="2025-12-07T15:26:52.726" v="2486"/>
          <ac:spMkLst>
            <pc:docMk/>
            <pc:sldMk cId="2828008982" sldId="272"/>
            <ac:spMk id="16" creationId="{1F3921C8-F54C-F28C-ADDC-196945CBE4CF}"/>
          </ac:spMkLst>
        </pc:spChg>
        <pc:spChg chg="add del mod">
          <ac:chgData name="Renato Gomes de Oliveira" userId="8b240e5f0fc5aa36" providerId="LiveId" clId="{05952C6B-C450-4DEA-89A4-86681CB78304}" dt="2025-12-07T21:50:27.174" v="5810" actId="478"/>
          <ac:spMkLst>
            <pc:docMk/>
            <pc:sldMk cId="2828008982" sldId="272"/>
            <ac:spMk id="19" creationId="{ADBFF8BC-7070-2A57-42E2-7E9058790B1A}"/>
          </ac:spMkLst>
        </pc:spChg>
        <pc:spChg chg="add mod">
          <ac:chgData name="Renato Gomes de Oliveira" userId="8b240e5f0fc5aa36" providerId="LiveId" clId="{05952C6B-C450-4DEA-89A4-86681CB78304}" dt="2025-12-07T22:08:04.409" v="5995" actId="1076"/>
          <ac:spMkLst>
            <pc:docMk/>
            <pc:sldMk cId="2828008982" sldId="272"/>
            <ac:spMk id="23" creationId="{97282A96-D3FD-FC38-80A9-827E5D1A8C0B}"/>
          </ac:spMkLst>
        </pc:spChg>
        <pc:grpChg chg="add mod">
          <ac:chgData name="Renato Gomes de Oliveira" userId="8b240e5f0fc5aa36" providerId="LiveId" clId="{05952C6B-C450-4DEA-89A4-86681CB78304}" dt="2025-12-07T12:54:16.339" v="2232"/>
          <ac:grpSpMkLst>
            <pc:docMk/>
            <pc:sldMk cId="2828008982" sldId="272"/>
            <ac:grpSpMk id="2" creationId="{9936D4D7-50CB-C676-5CE9-DB0EC7BD694D}"/>
          </ac:grpSpMkLst>
        </pc:grpChg>
        <pc:grpChg chg="del">
          <ac:chgData name="Renato Gomes de Oliveira" userId="8b240e5f0fc5aa36" providerId="LiveId" clId="{05952C6B-C450-4DEA-89A4-86681CB78304}" dt="2025-12-07T15:26:55.038" v="2487" actId="478"/>
          <ac:grpSpMkLst>
            <pc:docMk/>
            <pc:sldMk cId="2828008982" sldId="272"/>
            <ac:grpSpMk id="6" creationId="{D3552205-FBBD-B9D6-2945-9DEEB502DF36}"/>
          </ac:grpSpMkLst>
        </pc:grpChg>
        <pc:grpChg chg="del">
          <ac:chgData name="Renato Gomes de Oliveira" userId="8b240e5f0fc5aa36" providerId="LiveId" clId="{05952C6B-C450-4DEA-89A4-86681CB78304}" dt="2025-12-07T12:54:15.306" v="2231" actId="478"/>
          <ac:grpSpMkLst>
            <pc:docMk/>
            <pc:sldMk cId="2828008982" sldId="272"/>
            <ac:grpSpMk id="8" creationId="{D6D21117-DE4A-6F1F-CF45-02D303429E80}"/>
          </ac:grpSpMkLst>
        </pc:grpChg>
        <pc:grpChg chg="add mod">
          <ac:chgData name="Renato Gomes de Oliveira" userId="8b240e5f0fc5aa36" providerId="LiveId" clId="{05952C6B-C450-4DEA-89A4-86681CB78304}" dt="2025-12-07T15:26:52.726" v="2486"/>
          <ac:grpSpMkLst>
            <pc:docMk/>
            <pc:sldMk cId="2828008982" sldId="272"/>
            <ac:grpSpMk id="13" creationId="{39A0E827-7064-A07C-7720-262C6A1A225A}"/>
          </ac:grpSpMkLst>
        </pc:grpChg>
        <pc:graphicFrameChg chg="del">
          <ac:chgData name="Renato Gomes de Oliveira" userId="8b240e5f0fc5aa36" providerId="LiveId" clId="{05952C6B-C450-4DEA-89A4-86681CB78304}" dt="2025-12-07T21:50:13.159" v="5807" actId="478"/>
          <ac:graphicFrameMkLst>
            <pc:docMk/>
            <pc:sldMk cId="2828008982" sldId="272"/>
            <ac:graphicFrameMk id="15" creationId="{3348186D-BC12-1FF8-B329-8BCE106D5895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7T22:03:14.662" v="5877" actId="20577"/>
          <ac:graphicFrameMkLst>
            <pc:docMk/>
            <pc:sldMk cId="2828008982" sldId="272"/>
            <ac:graphicFrameMk id="20" creationId="{A5FFEA29-A3A3-6A6F-C835-D9EF4B52D8DF}"/>
          </ac:graphicFrameMkLst>
        </pc:graphicFrameChg>
        <pc:picChg chg="mod">
          <ac:chgData name="Renato Gomes de Oliveira" userId="8b240e5f0fc5aa36" providerId="LiveId" clId="{05952C6B-C450-4DEA-89A4-86681CB78304}" dt="2025-12-07T15:26:52.726" v="2486"/>
          <ac:picMkLst>
            <pc:docMk/>
            <pc:sldMk cId="2828008982" sldId="272"/>
            <ac:picMk id="14" creationId="{F331B5B3-CA63-5E1B-1766-131F42C4FA1B}"/>
          </ac:picMkLst>
        </pc:picChg>
        <pc:picChg chg="add del">
          <ac:chgData name="Renato Gomes de Oliveira" userId="8b240e5f0fc5aa36" providerId="LiveId" clId="{05952C6B-C450-4DEA-89A4-86681CB78304}" dt="2025-12-07T22:00:51.822" v="5813" actId="21"/>
          <ac:picMkLst>
            <pc:docMk/>
            <pc:sldMk cId="2828008982" sldId="272"/>
            <ac:picMk id="22" creationId="{3F1FAB53-F841-0567-6A08-0FCB874B05FE}"/>
          </ac:picMkLst>
        </pc:picChg>
        <pc:picChg chg="add mod">
          <ac:chgData name="Renato Gomes de Oliveira" userId="8b240e5f0fc5aa36" providerId="LiveId" clId="{05952C6B-C450-4DEA-89A4-86681CB78304}" dt="2025-12-07T22:07:56.526" v="5994" actId="14100"/>
          <ac:picMkLst>
            <pc:docMk/>
            <pc:sldMk cId="2828008982" sldId="272"/>
            <ac:picMk id="25" creationId="{7CAE9CE9-11F3-7563-6987-65ED2F5609B9}"/>
          </ac:picMkLst>
        </pc:picChg>
        <pc:cxnChg chg="del mod">
          <ac:chgData name="Renato Gomes de Oliveira" userId="8b240e5f0fc5aa36" providerId="LiveId" clId="{05952C6B-C450-4DEA-89A4-86681CB78304}" dt="2025-12-07T15:26:56.578" v="2488" actId="478"/>
          <ac:cxnSpMkLst>
            <pc:docMk/>
            <pc:sldMk cId="2828008982" sldId="272"/>
            <ac:cxnSpMk id="7" creationId="{5A54FE87-067D-DABB-0AB5-EF8486C638BA}"/>
          </ac:cxnSpMkLst>
        </pc:cxnChg>
        <pc:cxnChg chg="mod">
          <ac:chgData name="Renato Gomes de Oliveira" userId="8b240e5f0fc5aa36" providerId="LiveId" clId="{05952C6B-C450-4DEA-89A4-86681CB78304}" dt="2025-12-07T12:54:16.339" v="2232"/>
          <ac:cxnSpMkLst>
            <pc:docMk/>
            <pc:sldMk cId="2828008982" sldId="272"/>
            <ac:cxnSpMk id="9" creationId="{2626DDF0-143D-7201-D97C-3AC5B7DD64AF}"/>
          </ac:cxnSpMkLst>
        </pc:cxnChg>
        <pc:cxnChg chg="mod">
          <ac:chgData name="Renato Gomes de Oliveira" userId="8b240e5f0fc5aa36" providerId="LiveId" clId="{05952C6B-C450-4DEA-89A4-86681CB78304}" dt="2025-12-07T12:54:15.306" v="2231" actId="478"/>
          <ac:cxnSpMkLst>
            <pc:docMk/>
            <pc:sldMk cId="2828008982" sldId="272"/>
            <ac:cxnSpMk id="10" creationId="{CC2622FD-822D-5525-757E-6667608767E4}"/>
          </ac:cxnSpMkLst>
        </pc:cxnChg>
        <pc:cxnChg chg="add mod">
          <ac:chgData name="Renato Gomes de Oliveira" userId="8b240e5f0fc5aa36" providerId="LiveId" clId="{05952C6B-C450-4DEA-89A4-86681CB78304}" dt="2025-12-07T15:27:04.250" v="2527" actId="1036"/>
          <ac:cxnSpMkLst>
            <pc:docMk/>
            <pc:sldMk cId="2828008982" sldId="272"/>
            <ac:cxnSpMk id="17" creationId="{C7321316-0E0C-4532-2DAD-8FDB162FEFF3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7:48:41.565" v="9871"/>
        <pc:sldMkLst>
          <pc:docMk/>
          <pc:sldMk cId="4205397963" sldId="273"/>
        </pc:sldMkLst>
        <pc:spChg chg="mod">
          <ac:chgData name="Renato Gomes de Oliveira" userId="8b240e5f0fc5aa36" providerId="LiveId" clId="{05952C6B-C450-4DEA-89A4-86681CB78304}" dt="2025-12-07T12:54:27.843" v="2239" actId="20577"/>
          <ac:spMkLst>
            <pc:docMk/>
            <pc:sldMk cId="4205397963" sldId="273"/>
            <ac:spMk id="12" creationId="{1E4C3129-648A-7BE4-D6B0-2052FAEFB4A5}"/>
          </ac:spMkLst>
        </pc:spChg>
        <pc:spChg chg="mod">
          <ac:chgData name="Renato Gomes de Oliveira" userId="8b240e5f0fc5aa36" providerId="LiveId" clId="{05952C6B-C450-4DEA-89A4-86681CB78304}" dt="2025-12-07T15:27:14.001" v="2528"/>
          <ac:spMkLst>
            <pc:docMk/>
            <pc:sldMk cId="4205397963" sldId="273"/>
            <ac:spMk id="16" creationId="{7AEB10EC-F3E3-364D-FB36-4BAF38E56F1D}"/>
          </ac:spMkLst>
        </pc:spChg>
        <pc:spChg chg="add mod">
          <ac:chgData name="Renato Gomes de Oliveira" userId="8b240e5f0fc5aa36" providerId="LiveId" clId="{05952C6B-C450-4DEA-89A4-86681CB78304}" dt="2025-12-07T22:24:08.680" v="6371" actId="2710"/>
          <ac:spMkLst>
            <pc:docMk/>
            <pc:sldMk cId="4205397963" sldId="273"/>
            <ac:spMk id="23" creationId="{C5663F7A-DF13-184D-DFA7-1F4700699BA6}"/>
          </ac:spMkLst>
        </pc:spChg>
        <pc:spChg chg="add mod">
          <ac:chgData name="Renato Gomes de Oliveira" userId="8b240e5f0fc5aa36" providerId="LiveId" clId="{05952C6B-C450-4DEA-89A4-86681CB78304}" dt="2025-12-08T12:29:07.978" v="9583" actId="1076"/>
          <ac:spMkLst>
            <pc:docMk/>
            <pc:sldMk cId="4205397963" sldId="273"/>
            <ac:spMk id="40" creationId="{55C1CF83-6F7C-FD8A-25AA-0EFED1EF4EED}"/>
          </ac:spMkLst>
        </pc:spChg>
        <pc:spChg chg="add del">
          <ac:chgData name="Renato Gomes de Oliveira" userId="8b240e5f0fc5aa36" providerId="LiveId" clId="{05952C6B-C450-4DEA-89A4-86681CB78304}" dt="2025-12-08T12:30:05.815" v="9588" actId="478"/>
          <ac:spMkLst>
            <pc:docMk/>
            <pc:sldMk cId="4205397963" sldId="273"/>
            <ac:spMk id="41" creationId="{E8C4AE17-4D30-8A26-679D-5CD4F07AD409}"/>
          </ac:spMkLst>
        </pc:spChg>
        <pc:spChg chg="add del mod">
          <ac:chgData name="Renato Gomes de Oliveira" userId="8b240e5f0fc5aa36" providerId="LiveId" clId="{05952C6B-C450-4DEA-89A4-86681CB78304}" dt="2025-12-08T12:34:23.301" v="9622" actId="478"/>
          <ac:spMkLst>
            <pc:docMk/>
            <pc:sldMk cId="4205397963" sldId="273"/>
            <ac:spMk id="47" creationId="{E1B53EB4-CF17-CE0F-BD02-B1BAFC50D2CC}"/>
          </ac:spMkLst>
        </pc:spChg>
        <pc:spChg chg="add del mod">
          <ac:chgData name="Renato Gomes de Oliveira" userId="8b240e5f0fc5aa36" providerId="LiveId" clId="{05952C6B-C450-4DEA-89A4-86681CB78304}" dt="2025-12-08T12:34:20.502" v="9621" actId="478"/>
          <ac:spMkLst>
            <pc:docMk/>
            <pc:sldMk cId="4205397963" sldId="273"/>
            <ac:spMk id="48" creationId="{E95456CC-446D-75F2-DC80-79F4D0246B6B}"/>
          </ac:spMkLst>
        </pc:spChg>
        <pc:spChg chg="add del mod">
          <ac:chgData name="Renato Gomes de Oliveira" userId="8b240e5f0fc5aa36" providerId="LiveId" clId="{05952C6B-C450-4DEA-89A4-86681CB78304}" dt="2025-12-08T12:34:17.396" v="9620" actId="478"/>
          <ac:spMkLst>
            <pc:docMk/>
            <pc:sldMk cId="4205397963" sldId="273"/>
            <ac:spMk id="49" creationId="{001FCA24-AE53-2281-5993-C221DEBF5A41}"/>
          </ac:spMkLst>
        </pc:spChg>
        <pc:spChg chg="add del mod">
          <ac:chgData name="Renato Gomes de Oliveira" userId="8b240e5f0fc5aa36" providerId="LiveId" clId="{05952C6B-C450-4DEA-89A4-86681CB78304}" dt="2025-12-08T12:34:13.802" v="9619" actId="478"/>
          <ac:spMkLst>
            <pc:docMk/>
            <pc:sldMk cId="4205397963" sldId="273"/>
            <ac:spMk id="50" creationId="{2626B66E-4035-63FD-617F-B5B8C9CBE0C4}"/>
          </ac:spMkLst>
        </pc:spChg>
        <pc:grpChg chg="add mod">
          <ac:chgData name="Renato Gomes de Oliveira" userId="8b240e5f0fc5aa36" providerId="LiveId" clId="{05952C6B-C450-4DEA-89A4-86681CB78304}" dt="2025-12-07T12:54:24.321" v="2237"/>
          <ac:grpSpMkLst>
            <pc:docMk/>
            <pc:sldMk cId="4205397963" sldId="273"/>
            <ac:grpSpMk id="2" creationId="{6102A5FE-7F60-B693-3383-B8777D585C00}"/>
          </ac:grpSpMkLst>
        </pc:grpChg>
        <pc:grpChg chg="del">
          <ac:chgData name="Renato Gomes de Oliveira" userId="8b240e5f0fc5aa36" providerId="LiveId" clId="{05952C6B-C450-4DEA-89A4-86681CB78304}" dt="2025-12-07T15:27:15.863" v="2529" actId="478"/>
          <ac:grpSpMkLst>
            <pc:docMk/>
            <pc:sldMk cId="4205397963" sldId="273"/>
            <ac:grpSpMk id="6" creationId="{E1C5E2F0-A842-CD50-4A07-3F3FFD2F3BE0}"/>
          </ac:grpSpMkLst>
        </pc:grpChg>
        <pc:grpChg chg="del mod">
          <ac:chgData name="Renato Gomes de Oliveira" userId="8b240e5f0fc5aa36" providerId="LiveId" clId="{05952C6B-C450-4DEA-89A4-86681CB78304}" dt="2025-12-07T12:54:23.264" v="2236" actId="478"/>
          <ac:grpSpMkLst>
            <pc:docMk/>
            <pc:sldMk cId="4205397963" sldId="273"/>
            <ac:grpSpMk id="8" creationId="{1C600C7C-3F1B-78C2-F7B9-A5004A7919F0}"/>
          </ac:grpSpMkLst>
        </pc:grpChg>
        <pc:grpChg chg="add mod">
          <ac:chgData name="Renato Gomes de Oliveira" userId="8b240e5f0fc5aa36" providerId="LiveId" clId="{05952C6B-C450-4DEA-89A4-86681CB78304}" dt="2025-12-07T15:27:14.001" v="2528"/>
          <ac:grpSpMkLst>
            <pc:docMk/>
            <pc:sldMk cId="4205397963" sldId="273"/>
            <ac:grpSpMk id="13" creationId="{64CC8FFD-C8BB-D1DD-4D51-CECAA2CA90AB}"/>
          </ac:grpSpMkLst>
        </pc:grpChg>
        <pc:graphicFrameChg chg="del">
          <ac:chgData name="Renato Gomes de Oliveira" userId="8b240e5f0fc5aa36" providerId="LiveId" clId="{05952C6B-C450-4DEA-89A4-86681CB78304}" dt="2025-12-07T22:08:11.787" v="5996" actId="478"/>
          <ac:graphicFrameMkLst>
            <pc:docMk/>
            <pc:sldMk cId="4205397963" sldId="273"/>
            <ac:graphicFrameMk id="15" creationId="{2F19C684-9BDB-EEDE-466E-F398B0432F84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12:24:53.316" v="9544" actId="20577"/>
          <ac:graphicFrameMkLst>
            <pc:docMk/>
            <pc:sldMk cId="4205397963" sldId="273"/>
            <ac:graphicFrameMk id="18" creationId="{950438B1-4E13-A3FD-7C20-F19DBCD32728}"/>
          </ac:graphicFrameMkLst>
        </pc:graphicFrameChg>
        <pc:picChg chg="mod">
          <ac:chgData name="Renato Gomes de Oliveira" userId="8b240e5f0fc5aa36" providerId="LiveId" clId="{05952C6B-C450-4DEA-89A4-86681CB78304}" dt="2025-12-07T15:27:14.001" v="2528"/>
          <ac:picMkLst>
            <pc:docMk/>
            <pc:sldMk cId="4205397963" sldId="273"/>
            <ac:picMk id="14" creationId="{52E316E1-F62E-6983-E5FE-69097FE93FF4}"/>
          </ac:picMkLst>
        </pc:picChg>
        <pc:picChg chg="add del mod">
          <ac:chgData name="Renato Gomes de Oliveira" userId="8b240e5f0fc5aa36" providerId="LiveId" clId="{05952C6B-C450-4DEA-89A4-86681CB78304}" dt="2025-12-07T22:21:45.686" v="6351" actId="478"/>
          <ac:picMkLst>
            <pc:docMk/>
            <pc:sldMk cId="4205397963" sldId="273"/>
            <ac:picMk id="20" creationId="{C39F6F7C-6567-B5D2-D8AF-B4DF050B0C7A}"/>
          </ac:picMkLst>
        </pc:picChg>
        <pc:picChg chg="add del mod">
          <ac:chgData name="Renato Gomes de Oliveira" userId="8b240e5f0fc5aa36" providerId="LiveId" clId="{05952C6B-C450-4DEA-89A4-86681CB78304}" dt="2025-12-07T22:21:44.974" v="6350" actId="478"/>
          <ac:picMkLst>
            <pc:docMk/>
            <pc:sldMk cId="4205397963" sldId="273"/>
            <ac:picMk id="22" creationId="{AE0C5874-BAB7-0D52-C867-9B67D9B8CF57}"/>
          </ac:picMkLst>
        </pc:picChg>
        <pc:picChg chg="add del mod">
          <ac:chgData name="Renato Gomes de Oliveira" userId="8b240e5f0fc5aa36" providerId="LiveId" clId="{05952C6B-C450-4DEA-89A4-86681CB78304}" dt="2025-12-07T22:22:29.063" v="6355" actId="478"/>
          <ac:picMkLst>
            <pc:docMk/>
            <pc:sldMk cId="4205397963" sldId="273"/>
            <ac:picMk id="25" creationId="{41E0470B-FF11-726F-6E87-EB3A802A57EC}"/>
          </ac:picMkLst>
        </pc:picChg>
        <pc:picChg chg="add mod">
          <ac:chgData name="Renato Gomes de Oliveira" userId="8b240e5f0fc5aa36" providerId="LiveId" clId="{05952C6B-C450-4DEA-89A4-86681CB78304}" dt="2025-12-07T22:22:39.085" v="6357" actId="1076"/>
          <ac:picMkLst>
            <pc:docMk/>
            <pc:sldMk cId="4205397963" sldId="273"/>
            <ac:picMk id="27" creationId="{E3E99976-1428-B093-C60C-537118B898F0}"/>
          </ac:picMkLst>
        </pc:picChg>
        <pc:picChg chg="add mod">
          <ac:chgData name="Renato Gomes de Oliveira" userId="8b240e5f0fc5aa36" providerId="LiveId" clId="{05952C6B-C450-4DEA-89A4-86681CB78304}" dt="2025-12-08T12:28:01.138" v="9571" actId="14100"/>
          <ac:picMkLst>
            <pc:docMk/>
            <pc:sldMk cId="4205397963" sldId="273"/>
            <ac:picMk id="29" creationId="{B1E0C234-6D4E-3119-C935-1222681F28A0}"/>
          </ac:picMkLst>
        </pc:picChg>
        <pc:cxnChg chg="del mod">
          <ac:chgData name="Renato Gomes de Oliveira" userId="8b240e5f0fc5aa36" providerId="LiveId" clId="{05952C6B-C450-4DEA-89A4-86681CB78304}" dt="2025-12-07T15:27:17.446" v="2530" actId="478"/>
          <ac:cxnSpMkLst>
            <pc:docMk/>
            <pc:sldMk cId="4205397963" sldId="273"/>
            <ac:cxnSpMk id="7" creationId="{770D8100-206C-9A80-7060-1F2B5DEBBB33}"/>
          </ac:cxnSpMkLst>
        </pc:cxnChg>
        <pc:cxnChg chg="mod">
          <ac:chgData name="Renato Gomes de Oliveira" userId="8b240e5f0fc5aa36" providerId="LiveId" clId="{05952C6B-C450-4DEA-89A4-86681CB78304}" dt="2025-12-07T12:54:24.321" v="2237"/>
          <ac:cxnSpMkLst>
            <pc:docMk/>
            <pc:sldMk cId="4205397963" sldId="273"/>
            <ac:cxnSpMk id="9" creationId="{5BB3A411-D1DD-6C15-CBCF-7442FD4B1980}"/>
          </ac:cxnSpMkLst>
        </pc:cxnChg>
        <pc:cxnChg chg="mod">
          <ac:chgData name="Renato Gomes de Oliveira" userId="8b240e5f0fc5aa36" providerId="LiveId" clId="{05952C6B-C450-4DEA-89A4-86681CB78304}" dt="2025-12-07T12:54:23.264" v="2236" actId="478"/>
          <ac:cxnSpMkLst>
            <pc:docMk/>
            <pc:sldMk cId="4205397963" sldId="273"/>
            <ac:cxnSpMk id="10" creationId="{6538F296-A5B8-5532-2C17-0516E674E294}"/>
          </ac:cxnSpMkLst>
        </pc:cxnChg>
        <pc:cxnChg chg="add mod">
          <ac:chgData name="Renato Gomes de Oliveira" userId="8b240e5f0fc5aa36" providerId="LiveId" clId="{05952C6B-C450-4DEA-89A4-86681CB78304}" dt="2025-12-07T15:27:25.657" v="2580" actId="1036"/>
          <ac:cxnSpMkLst>
            <pc:docMk/>
            <pc:sldMk cId="4205397963" sldId="273"/>
            <ac:cxnSpMk id="17" creationId="{44EAD221-DE86-A748-3D49-31D01343AE53}"/>
          </ac:cxnSpMkLst>
        </pc:cxnChg>
        <pc:cxnChg chg="add del mod">
          <ac:chgData name="Renato Gomes de Oliveira" userId="8b240e5f0fc5aa36" providerId="LiveId" clId="{05952C6B-C450-4DEA-89A4-86681CB78304}" dt="2025-12-07T22:23:49.401" v="6368" actId="478"/>
          <ac:cxnSpMkLst>
            <pc:docMk/>
            <pc:sldMk cId="4205397963" sldId="273"/>
            <ac:cxnSpMk id="31" creationId="{889DC782-9489-D8D0-A315-B0FE0DD7F17D}"/>
          </ac:cxnSpMkLst>
        </pc:cxnChg>
        <pc:cxnChg chg="add mod">
          <ac:chgData name="Renato Gomes de Oliveira" userId="8b240e5f0fc5aa36" providerId="LiveId" clId="{05952C6B-C450-4DEA-89A4-86681CB78304}" dt="2025-12-08T12:25:36.452" v="9563" actId="1035"/>
          <ac:cxnSpMkLst>
            <pc:docMk/>
            <pc:sldMk cId="4205397963" sldId="273"/>
            <ac:cxnSpMk id="33" creationId="{4EAAC332-33A7-72D7-56EA-CDD39CA6267D}"/>
          </ac:cxnSpMkLst>
        </pc:cxnChg>
        <pc:cxnChg chg="add del mod">
          <ac:chgData name="Renato Gomes de Oliveira" userId="8b240e5f0fc5aa36" providerId="LiveId" clId="{05952C6B-C450-4DEA-89A4-86681CB78304}" dt="2025-12-08T12:24:24.524" v="9519" actId="478"/>
          <ac:cxnSpMkLst>
            <pc:docMk/>
            <pc:sldMk cId="4205397963" sldId="273"/>
            <ac:cxnSpMk id="35" creationId="{CA052400-5057-6746-D34E-687EC7B3185F}"/>
          </ac:cxnSpMkLst>
        </pc:cxnChg>
        <pc:cxnChg chg="add mod">
          <ac:chgData name="Renato Gomes de Oliveira" userId="8b240e5f0fc5aa36" providerId="LiveId" clId="{05952C6B-C450-4DEA-89A4-86681CB78304}" dt="2025-12-08T12:25:42.940" v="9566" actId="1035"/>
          <ac:cxnSpMkLst>
            <pc:docMk/>
            <pc:sldMk cId="4205397963" sldId="273"/>
            <ac:cxnSpMk id="38" creationId="{F94FE55C-17E0-622F-FC61-E47A2D34B896}"/>
          </ac:cxnSpMkLst>
        </pc:cxnChg>
        <pc:cxnChg chg="add mod">
          <ac:chgData name="Renato Gomes de Oliveira" userId="8b240e5f0fc5aa36" providerId="LiveId" clId="{05952C6B-C450-4DEA-89A4-86681CB78304}" dt="2025-12-08T12:34:40.275" v="9625" actId="1035"/>
          <ac:cxnSpMkLst>
            <pc:docMk/>
            <pc:sldMk cId="4205397963" sldId="273"/>
            <ac:cxnSpMk id="39" creationId="{5184784E-717B-C6E9-A37E-2A5A60E05C60}"/>
          </ac:cxnSpMkLst>
        </pc:cxnChg>
        <pc:cxnChg chg="add del mod">
          <ac:chgData name="Renato Gomes de Oliveira" userId="8b240e5f0fc5aa36" providerId="LiveId" clId="{05952C6B-C450-4DEA-89A4-86681CB78304}" dt="2025-12-08T12:31:24.615" v="9603" actId="478"/>
          <ac:cxnSpMkLst>
            <pc:docMk/>
            <pc:sldMk cId="4205397963" sldId="273"/>
            <ac:cxnSpMk id="43" creationId="{492470D6-55B4-914F-0A8E-E0AD5066CF51}"/>
          </ac:cxnSpMkLst>
        </pc:cxnChg>
        <pc:cxnChg chg="add del mod">
          <ac:chgData name="Renato Gomes de Oliveira" userId="8b240e5f0fc5aa36" providerId="LiveId" clId="{05952C6B-C450-4DEA-89A4-86681CB78304}" dt="2025-12-08T12:31:23.158" v="9602" actId="478"/>
          <ac:cxnSpMkLst>
            <pc:docMk/>
            <pc:sldMk cId="4205397963" sldId="273"/>
            <ac:cxnSpMk id="45" creationId="{D1FDA319-34AE-A145-C3D8-171A1D7A98EA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08:34:35.888" v="6808" actId="1076"/>
        <pc:sldMkLst>
          <pc:docMk/>
          <pc:sldMk cId="2097937681" sldId="274"/>
        </pc:sldMkLst>
        <pc:spChg chg="mod topLvl">
          <ac:chgData name="Renato Gomes de Oliveira" userId="8b240e5f0fc5aa36" providerId="LiveId" clId="{05952C6B-C450-4DEA-89A4-86681CB78304}" dt="2025-12-07T15:30:20.105" v="2718" actId="164"/>
          <ac:spMkLst>
            <pc:docMk/>
            <pc:sldMk cId="2097937681" sldId="274"/>
            <ac:spMk id="4" creationId="{B72AD1B6-202F-EAF4-2A40-02B0B6951604}"/>
          </ac:spMkLst>
        </pc:spChg>
        <pc:spChg chg="del mod topLvl">
          <ac:chgData name="Renato Gomes de Oliveira" userId="8b240e5f0fc5aa36" providerId="LiveId" clId="{05952C6B-C450-4DEA-89A4-86681CB78304}" dt="2025-12-07T15:29:06.117" v="2593" actId="478"/>
          <ac:spMkLst>
            <pc:docMk/>
            <pc:sldMk cId="2097937681" sldId="274"/>
            <ac:spMk id="5" creationId="{B644085C-5F0F-E3BE-9181-A345E96D2E3F}"/>
          </ac:spMkLst>
        </pc:spChg>
        <pc:spChg chg="add mod topLvl">
          <ac:chgData name="Renato Gomes de Oliveira" userId="8b240e5f0fc5aa36" providerId="LiveId" clId="{05952C6B-C450-4DEA-89A4-86681CB78304}" dt="2025-12-07T15:30:20.105" v="2718" actId="164"/>
          <ac:spMkLst>
            <pc:docMk/>
            <pc:sldMk cId="2097937681" sldId="274"/>
            <ac:spMk id="12" creationId="{CDB8D312-94E5-E44D-7349-CAFA6FD1F1CC}"/>
          </ac:spMkLst>
        </pc:spChg>
        <pc:spChg chg="mod">
          <ac:chgData name="Renato Gomes de Oliveira" userId="8b240e5f0fc5aa36" providerId="LiveId" clId="{05952C6B-C450-4DEA-89A4-86681CB78304}" dt="2025-12-07T12:54:37.663" v="2243" actId="20577"/>
          <ac:spMkLst>
            <pc:docMk/>
            <pc:sldMk cId="2097937681" sldId="274"/>
            <ac:spMk id="16" creationId="{27B1410F-AE84-91AC-FCA3-C7CE0B6FC534}"/>
          </ac:spMkLst>
        </pc:spChg>
        <pc:spChg chg="mod">
          <ac:chgData name="Renato Gomes de Oliveira" userId="8b240e5f0fc5aa36" providerId="LiveId" clId="{05952C6B-C450-4DEA-89A4-86681CB78304}" dt="2025-12-07T15:28:39.416" v="2587"/>
          <ac:spMkLst>
            <pc:docMk/>
            <pc:sldMk cId="2097937681" sldId="274"/>
            <ac:spMk id="21" creationId="{AC5CAA1F-B6F5-6B24-3B30-5CE816109801}"/>
          </ac:spMkLst>
        </pc:spChg>
        <pc:spChg chg="add mod">
          <ac:chgData name="Renato Gomes de Oliveira" userId="8b240e5f0fc5aa36" providerId="LiveId" clId="{05952C6B-C450-4DEA-89A4-86681CB78304}" dt="2025-12-07T15:30:20.105" v="2718" actId="164"/>
          <ac:spMkLst>
            <pc:docMk/>
            <pc:sldMk cId="2097937681" sldId="274"/>
            <ac:spMk id="23" creationId="{C7240D5C-CE25-25E0-E49A-1B7091D5BF04}"/>
          </ac:spMkLst>
        </pc:spChg>
        <pc:spChg chg="add mod">
          <ac:chgData name="Renato Gomes de Oliveira" userId="8b240e5f0fc5aa36" providerId="LiveId" clId="{05952C6B-C450-4DEA-89A4-86681CB78304}" dt="2025-12-08T08:34:11.188" v="6804" actId="14100"/>
          <ac:spMkLst>
            <pc:docMk/>
            <pc:sldMk cId="2097937681" sldId="274"/>
            <ac:spMk id="31" creationId="{744EE117-8578-CF79-0A26-E8E1245252F8}"/>
          </ac:spMkLst>
        </pc:spChg>
        <pc:spChg chg="add mod">
          <ac:chgData name="Renato Gomes de Oliveira" userId="8b240e5f0fc5aa36" providerId="LiveId" clId="{05952C6B-C450-4DEA-89A4-86681CB78304}" dt="2025-12-08T08:31:36.840" v="6699" actId="1076"/>
          <ac:spMkLst>
            <pc:docMk/>
            <pc:sldMk cId="2097937681" sldId="274"/>
            <ac:spMk id="33" creationId="{5B6F2AD0-57C3-D525-59E9-DA0263E704CA}"/>
          </ac:spMkLst>
        </pc:spChg>
        <pc:spChg chg="add mod">
          <ac:chgData name="Renato Gomes de Oliveira" userId="8b240e5f0fc5aa36" providerId="LiveId" clId="{05952C6B-C450-4DEA-89A4-86681CB78304}" dt="2025-12-08T08:34:35.888" v="6808" actId="1076"/>
          <ac:spMkLst>
            <pc:docMk/>
            <pc:sldMk cId="2097937681" sldId="274"/>
            <ac:spMk id="34" creationId="{F67CDFD7-82A6-154D-0B40-ECCCEB59DA9B}"/>
          </ac:spMkLst>
        </pc:spChg>
        <pc:grpChg chg="add mod">
          <ac:chgData name="Renato Gomes de Oliveira" userId="8b240e5f0fc5aa36" providerId="LiveId" clId="{05952C6B-C450-4DEA-89A4-86681CB78304}" dt="2025-12-07T12:54:32.321" v="2241"/>
          <ac:grpSpMkLst>
            <pc:docMk/>
            <pc:sldMk cId="2097937681" sldId="274"/>
            <ac:grpSpMk id="2" creationId="{2F476F50-ABF4-DF60-BEA3-DCAA96BDEC1A}"/>
          </ac:grpSpMkLst>
        </pc:grpChg>
        <pc:grpChg chg="del">
          <ac:chgData name="Renato Gomes de Oliveira" userId="8b240e5f0fc5aa36" providerId="LiveId" clId="{05952C6B-C450-4DEA-89A4-86681CB78304}" dt="2025-12-07T12:54:31.054" v="2240" actId="478"/>
          <ac:grpSpMkLst>
            <pc:docMk/>
            <pc:sldMk cId="2097937681" sldId="274"/>
            <ac:grpSpMk id="8" creationId="{067ED488-B1D6-688A-362A-C495AE83FD52}"/>
          </ac:grpSpMkLst>
        </pc:grpChg>
        <pc:grpChg chg="add del mod">
          <ac:chgData name="Renato Gomes de Oliveira" userId="8b240e5f0fc5aa36" providerId="LiveId" clId="{05952C6B-C450-4DEA-89A4-86681CB78304}" dt="2025-12-07T15:29:15.292" v="2594" actId="165"/>
          <ac:grpSpMkLst>
            <pc:docMk/>
            <pc:sldMk cId="2097937681" sldId="274"/>
            <ac:grpSpMk id="13" creationId="{5CEAEA86-748C-0099-B3EA-6AC724ACED69}"/>
          </ac:grpSpMkLst>
        </pc:grpChg>
        <pc:grpChg chg="add del mod">
          <ac:chgData name="Renato Gomes de Oliveira" userId="8b240e5f0fc5aa36" providerId="LiveId" clId="{05952C6B-C450-4DEA-89A4-86681CB78304}" dt="2025-12-07T15:29:02.336" v="2592" actId="478"/>
          <ac:grpSpMkLst>
            <pc:docMk/>
            <pc:sldMk cId="2097937681" sldId="274"/>
            <ac:grpSpMk id="19" creationId="{B033B36E-5610-D2B3-6153-90C89D366823}"/>
          </ac:grpSpMkLst>
        </pc:grpChg>
        <pc:grpChg chg="add mod">
          <ac:chgData name="Renato Gomes de Oliveira" userId="8b240e5f0fc5aa36" providerId="LiveId" clId="{05952C6B-C450-4DEA-89A4-86681CB78304}" dt="2025-12-07T15:30:20.105" v="2718" actId="164"/>
          <ac:grpSpMkLst>
            <pc:docMk/>
            <pc:sldMk cId="2097937681" sldId="274"/>
            <ac:grpSpMk id="24" creationId="{EE2D741F-EA1C-FA5E-C20A-4E6ED3840E45}"/>
          </ac:grpSpMkLst>
        </pc:grpChg>
        <pc:grpChg chg="add mod">
          <ac:chgData name="Renato Gomes de Oliveira" userId="8b240e5f0fc5aa36" providerId="LiveId" clId="{05952C6B-C450-4DEA-89A4-86681CB78304}" dt="2025-12-08T08:26:33.797" v="6559" actId="1076"/>
          <ac:grpSpMkLst>
            <pc:docMk/>
            <pc:sldMk cId="2097937681" sldId="274"/>
            <ac:grpSpMk id="30" creationId="{D9486C6A-C888-9E8B-BDC1-40EF7CFF46CF}"/>
          </ac:grpSpMkLst>
        </pc:grpChg>
        <pc:graphicFrameChg chg="del">
          <ac:chgData name="Renato Gomes de Oliveira" userId="8b240e5f0fc5aa36" providerId="LiveId" clId="{05952C6B-C450-4DEA-89A4-86681CB78304}" dt="2025-12-07T22:24:21.544" v="6372" actId="478"/>
          <ac:graphicFrameMkLst>
            <pc:docMk/>
            <pc:sldMk cId="2097937681" sldId="274"/>
            <ac:graphicFrameMk id="15" creationId="{E770D55B-D00B-9033-11C5-57CDA595BF8E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08:33:27.215" v="6802" actId="6549"/>
          <ac:graphicFrameMkLst>
            <pc:docMk/>
            <pc:sldMk cId="2097937681" sldId="274"/>
            <ac:graphicFrameMk id="25" creationId="{E6055C12-D969-7FA7-DE31-7F2A05DF0128}"/>
          </ac:graphicFrameMkLst>
        </pc:graphicFrameChg>
        <pc:picChg chg="add del mod">
          <ac:chgData name="Renato Gomes de Oliveira" userId="8b240e5f0fc5aa36" providerId="LiveId" clId="{05952C6B-C450-4DEA-89A4-86681CB78304}" dt="2025-12-07T22:24:35.041" v="6375" actId="478"/>
          <ac:picMkLst>
            <pc:docMk/>
            <pc:sldMk cId="2097937681" sldId="274"/>
            <ac:picMk id="3" creationId="{E575C0FA-1492-D17D-E5EF-44D51870C173}"/>
          </ac:picMkLst>
        </pc:picChg>
        <pc:picChg chg="add del mod ord topLvl">
          <ac:chgData name="Renato Gomes de Oliveira" userId="8b240e5f0fc5aa36" providerId="LiveId" clId="{05952C6B-C450-4DEA-89A4-86681CB78304}" dt="2025-12-07T15:29:56.847" v="2657" actId="478"/>
          <ac:picMkLst>
            <pc:docMk/>
            <pc:sldMk cId="2097937681" sldId="274"/>
            <ac:picMk id="9" creationId="{CDFACC65-5D34-6594-D76F-4A9ED2496AA4}"/>
          </ac:picMkLst>
        </pc:picChg>
        <pc:picChg chg="add del mod">
          <ac:chgData name="Renato Gomes de Oliveira" userId="8b240e5f0fc5aa36" providerId="LiveId" clId="{05952C6B-C450-4DEA-89A4-86681CB78304}" dt="2025-12-07T22:24:34.323" v="6374" actId="478"/>
          <ac:picMkLst>
            <pc:docMk/>
            <pc:sldMk cId="2097937681" sldId="274"/>
            <ac:picMk id="14" creationId="{A89244AC-5379-38CA-1B8A-9D5D89F9FC96}"/>
          </ac:picMkLst>
        </pc:picChg>
        <pc:picChg chg="add mod ord">
          <ac:chgData name="Renato Gomes de Oliveira" userId="8b240e5f0fc5aa36" providerId="LiveId" clId="{05952C6B-C450-4DEA-89A4-86681CB78304}" dt="2025-12-07T15:30:20.105" v="2718" actId="164"/>
          <ac:picMkLst>
            <pc:docMk/>
            <pc:sldMk cId="2097937681" sldId="274"/>
            <ac:picMk id="18" creationId="{AF6813A0-129F-539B-2891-D9D2465B98C0}"/>
          </ac:picMkLst>
        </pc:picChg>
        <pc:picChg chg="mod">
          <ac:chgData name="Renato Gomes de Oliveira" userId="8b240e5f0fc5aa36" providerId="LiveId" clId="{05952C6B-C450-4DEA-89A4-86681CB78304}" dt="2025-12-07T15:28:39.416" v="2587"/>
          <ac:picMkLst>
            <pc:docMk/>
            <pc:sldMk cId="2097937681" sldId="274"/>
            <ac:picMk id="20" creationId="{F3EEA678-4262-567C-B814-94BE13A063F1}"/>
          </ac:picMkLst>
        </pc:picChg>
        <pc:picChg chg="add mod">
          <ac:chgData name="Renato Gomes de Oliveira" userId="8b240e5f0fc5aa36" providerId="LiveId" clId="{05952C6B-C450-4DEA-89A4-86681CB78304}" dt="2025-12-08T08:19:08.627" v="6526" actId="164"/>
          <ac:picMkLst>
            <pc:docMk/>
            <pc:sldMk cId="2097937681" sldId="274"/>
            <ac:picMk id="27" creationId="{AF562948-BD36-2D64-93D6-857AE3DF8A36}"/>
          </ac:picMkLst>
        </pc:picChg>
        <pc:picChg chg="add mod">
          <ac:chgData name="Renato Gomes de Oliveira" userId="8b240e5f0fc5aa36" providerId="LiveId" clId="{05952C6B-C450-4DEA-89A4-86681CB78304}" dt="2025-12-08T08:19:08.627" v="6526" actId="164"/>
          <ac:picMkLst>
            <pc:docMk/>
            <pc:sldMk cId="2097937681" sldId="274"/>
            <ac:picMk id="29" creationId="{4354D550-C5DD-F2F5-8B6B-9003BB19C1B1}"/>
          </ac:picMkLst>
        </pc:picChg>
        <pc:cxnChg chg="mod">
          <ac:chgData name="Renato Gomes de Oliveira" userId="8b240e5f0fc5aa36" providerId="LiveId" clId="{05952C6B-C450-4DEA-89A4-86681CB78304}" dt="2025-12-07T12:54:32.321" v="2241"/>
          <ac:cxnSpMkLst>
            <pc:docMk/>
            <pc:sldMk cId="2097937681" sldId="274"/>
            <ac:cxnSpMk id="6" creationId="{8A07A4F6-D553-12B4-19B3-1849C348B2D5}"/>
          </ac:cxnSpMkLst>
        </pc:cxnChg>
        <pc:cxnChg chg="del mod">
          <ac:chgData name="Renato Gomes de Oliveira" userId="8b240e5f0fc5aa36" providerId="LiveId" clId="{05952C6B-C450-4DEA-89A4-86681CB78304}" dt="2025-12-07T15:29:59.769" v="2658" actId="478"/>
          <ac:cxnSpMkLst>
            <pc:docMk/>
            <pc:sldMk cId="2097937681" sldId="274"/>
            <ac:cxnSpMk id="7" creationId="{D562C4E3-BC28-00C0-1C22-5759A151A11F}"/>
          </ac:cxnSpMkLst>
        </pc:cxnChg>
        <pc:cxnChg chg="mod">
          <ac:chgData name="Renato Gomes de Oliveira" userId="8b240e5f0fc5aa36" providerId="LiveId" clId="{05952C6B-C450-4DEA-89A4-86681CB78304}" dt="2025-12-07T12:54:31.054" v="2240" actId="478"/>
          <ac:cxnSpMkLst>
            <pc:docMk/>
            <pc:sldMk cId="2097937681" sldId="274"/>
            <ac:cxnSpMk id="10" creationId="{38E29CCA-F759-A320-26BA-3B93079C6210}"/>
          </ac:cxnSpMkLst>
        </pc:cxnChg>
        <pc:cxnChg chg="add mod">
          <ac:chgData name="Renato Gomes de Oliveira" userId="8b240e5f0fc5aa36" providerId="LiveId" clId="{05952C6B-C450-4DEA-89A4-86681CB78304}" dt="2025-12-07T22:26:52.250" v="6505" actId="1036"/>
          <ac:cxnSpMkLst>
            <pc:docMk/>
            <pc:sldMk cId="2097937681" sldId="274"/>
            <ac:cxnSpMk id="22" creationId="{F66ED4DE-1D46-BFE4-859B-FFC618E334B3}"/>
          </ac:cxnSpMkLst>
        </pc:cxnChg>
      </pc:sldChg>
      <pc:sldChg chg="addSp delSp modSp add del mod">
        <pc:chgData name="Renato Gomes de Oliveira" userId="8b240e5f0fc5aa36" providerId="LiveId" clId="{05952C6B-C450-4DEA-89A4-86681CB78304}" dt="2025-12-08T08:21:02.662" v="6531" actId="47"/>
        <pc:sldMkLst>
          <pc:docMk/>
          <pc:sldMk cId="1362653763" sldId="275"/>
        </pc:sldMkLst>
        <pc:spChg chg="mod">
          <ac:chgData name="Renato Gomes de Oliveira" userId="8b240e5f0fc5aa36" providerId="LiveId" clId="{05952C6B-C450-4DEA-89A4-86681CB78304}" dt="2025-12-07T12:54:49.076" v="2247" actId="20577"/>
          <ac:spMkLst>
            <pc:docMk/>
            <pc:sldMk cId="1362653763" sldId="275"/>
            <ac:spMk id="6" creationId="{E8B762E9-850E-1A11-24BC-9AF49919CD41}"/>
          </ac:spMkLst>
        </pc:spChg>
        <pc:spChg chg="mod">
          <ac:chgData name="Renato Gomes de Oliveira" userId="8b240e5f0fc5aa36" providerId="LiveId" clId="{05952C6B-C450-4DEA-89A4-86681CB78304}" dt="2025-12-07T15:30:27.920" v="2719"/>
          <ac:spMkLst>
            <pc:docMk/>
            <pc:sldMk cId="1362653763" sldId="275"/>
            <ac:spMk id="18" creationId="{A350E8DE-0289-E7F3-D121-74BEC8139BB4}"/>
          </ac:spMkLst>
        </pc:spChg>
        <pc:spChg chg="mod">
          <ac:chgData name="Renato Gomes de Oliveira" userId="8b240e5f0fc5aa36" providerId="LiveId" clId="{05952C6B-C450-4DEA-89A4-86681CB78304}" dt="2025-12-07T15:30:27.920" v="2719"/>
          <ac:spMkLst>
            <pc:docMk/>
            <pc:sldMk cId="1362653763" sldId="275"/>
            <ac:spMk id="19" creationId="{0E1F4B46-DBB7-7551-25A1-EA810AE8E789}"/>
          </ac:spMkLst>
        </pc:spChg>
        <pc:spChg chg="mod">
          <ac:chgData name="Renato Gomes de Oliveira" userId="8b240e5f0fc5aa36" providerId="LiveId" clId="{05952C6B-C450-4DEA-89A4-86681CB78304}" dt="2025-12-07T15:30:27.920" v="2719"/>
          <ac:spMkLst>
            <pc:docMk/>
            <pc:sldMk cId="1362653763" sldId="275"/>
            <ac:spMk id="20" creationId="{308DE851-545C-C355-682C-12B0815F1B80}"/>
          </ac:spMkLst>
        </pc:spChg>
        <pc:grpChg chg="add mod">
          <ac:chgData name="Renato Gomes de Oliveira" userId="8b240e5f0fc5aa36" providerId="LiveId" clId="{05952C6B-C450-4DEA-89A4-86681CB78304}" dt="2025-12-07T12:54:45.457" v="2245"/>
          <ac:grpSpMkLst>
            <pc:docMk/>
            <pc:sldMk cId="1362653763" sldId="275"/>
            <ac:grpSpMk id="2" creationId="{57C8657A-75CA-373B-10B5-12BDF7DEF900}"/>
          </ac:grpSpMkLst>
        </pc:grpChg>
        <pc:grpChg chg="del">
          <ac:chgData name="Renato Gomes de Oliveira" userId="8b240e5f0fc5aa36" providerId="LiveId" clId="{05952C6B-C450-4DEA-89A4-86681CB78304}" dt="2025-12-07T12:54:44.163" v="2244" actId="478"/>
          <ac:grpSpMkLst>
            <pc:docMk/>
            <pc:sldMk cId="1362653763" sldId="275"/>
            <ac:grpSpMk id="8" creationId="{B0650A2D-2183-F1BF-7A39-F1AC6D8B3CAF}"/>
          </ac:grpSpMkLst>
        </pc:grpChg>
        <pc:grpChg chg="del">
          <ac:chgData name="Renato Gomes de Oliveira" userId="8b240e5f0fc5aa36" providerId="LiveId" clId="{05952C6B-C450-4DEA-89A4-86681CB78304}" dt="2025-12-07T15:30:30.306" v="2720" actId="478"/>
          <ac:grpSpMkLst>
            <pc:docMk/>
            <pc:sldMk cId="1362653763" sldId="275"/>
            <ac:grpSpMk id="13" creationId="{D6E98BCB-3533-4AF8-5F93-C9D9EFC173DA}"/>
          </ac:grpSpMkLst>
        </pc:grpChg>
        <pc:grpChg chg="add mod">
          <ac:chgData name="Renato Gomes de Oliveira" userId="8b240e5f0fc5aa36" providerId="LiveId" clId="{05952C6B-C450-4DEA-89A4-86681CB78304}" dt="2025-12-07T15:30:27.920" v="2719"/>
          <ac:grpSpMkLst>
            <pc:docMk/>
            <pc:sldMk cId="1362653763" sldId="275"/>
            <ac:grpSpMk id="16" creationId="{797FF123-47BD-CA80-D6CD-457802525F6F}"/>
          </ac:grpSpMkLst>
        </pc:grpChg>
        <pc:picChg chg="mod">
          <ac:chgData name="Renato Gomes de Oliveira" userId="8b240e5f0fc5aa36" providerId="LiveId" clId="{05952C6B-C450-4DEA-89A4-86681CB78304}" dt="2025-12-07T15:30:27.920" v="2719"/>
          <ac:picMkLst>
            <pc:docMk/>
            <pc:sldMk cId="1362653763" sldId="275"/>
            <ac:picMk id="17" creationId="{9CFD413B-B5BE-D87D-F5B5-74ADC577E92E}"/>
          </ac:picMkLst>
        </pc:picChg>
        <pc:cxnChg chg="mod">
          <ac:chgData name="Renato Gomes de Oliveira" userId="8b240e5f0fc5aa36" providerId="LiveId" clId="{05952C6B-C450-4DEA-89A4-86681CB78304}" dt="2025-12-07T12:54:45.457" v="2245"/>
          <ac:cxnSpMkLst>
            <pc:docMk/>
            <pc:sldMk cId="1362653763" sldId="275"/>
            <ac:cxnSpMk id="3" creationId="{2E31D44C-C17A-1DA4-C2C1-471A212F8422}"/>
          </ac:cxnSpMkLst>
        </pc:cxnChg>
        <pc:cxnChg chg="del mod">
          <ac:chgData name="Renato Gomes de Oliveira" userId="8b240e5f0fc5aa36" providerId="LiveId" clId="{05952C6B-C450-4DEA-89A4-86681CB78304}" dt="2025-12-07T15:30:31.754" v="2721" actId="478"/>
          <ac:cxnSpMkLst>
            <pc:docMk/>
            <pc:sldMk cId="1362653763" sldId="275"/>
            <ac:cxnSpMk id="7" creationId="{19B2B5FA-8F1D-399B-76B7-8FA9647CA9AF}"/>
          </ac:cxnSpMkLst>
        </pc:cxnChg>
        <pc:cxnChg chg="mod">
          <ac:chgData name="Renato Gomes de Oliveira" userId="8b240e5f0fc5aa36" providerId="LiveId" clId="{05952C6B-C450-4DEA-89A4-86681CB78304}" dt="2025-12-07T12:54:44.163" v="2244" actId="478"/>
          <ac:cxnSpMkLst>
            <pc:docMk/>
            <pc:sldMk cId="1362653763" sldId="275"/>
            <ac:cxnSpMk id="10" creationId="{CB1D21FC-92C7-96EC-1A95-2135473A71EC}"/>
          </ac:cxnSpMkLst>
        </pc:cxnChg>
        <pc:cxnChg chg="add mod">
          <ac:chgData name="Renato Gomes de Oliveira" userId="8b240e5f0fc5aa36" providerId="LiveId" clId="{05952C6B-C450-4DEA-89A4-86681CB78304}" dt="2025-12-07T15:30:38.970" v="2765" actId="1035"/>
          <ac:cxnSpMkLst>
            <pc:docMk/>
            <pc:sldMk cId="1362653763" sldId="275"/>
            <ac:cxnSpMk id="14" creationId="{ADF7C952-6B71-2E24-85FB-EA8E64275693}"/>
          </ac:cxnSpMkLst>
        </pc:cxnChg>
      </pc:sldChg>
      <pc:sldChg chg="addSp delSp modSp add del mod">
        <pc:chgData name="Renato Gomes de Oliveira" userId="8b240e5f0fc5aa36" providerId="LiveId" clId="{05952C6B-C450-4DEA-89A4-86681CB78304}" dt="2025-12-08T08:20:40.514" v="6530" actId="47"/>
        <pc:sldMkLst>
          <pc:docMk/>
          <pc:sldMk cId="3287380167" sldId="276"/>
        </pc:sldMkLst>
        <pc:spChg chg="mod">
          <ac:chgData name="Renato Gomes de Oliveira" userId="8b240e5f0fc5aa36" providerId="LiveId" clId="{05952C6B-C450-4DEA-89A4-86681CB78304}" dt="2025-12-07T12:54:57.801" v="2251" actId="20577"/>
          <ac:spMkLst>
            <pc:docMk/>
            <pc:sldMk cId="3287380167" sldId="276"/>
            <ac:spMk id="6" creationId="{DE900A06-94BA-39B4-037C-866FEB75C6AE}"/>
          </ac:spMkLst>
        </pc:spChg>
        <pc:spChg chg="mod">
          <ac:chgData name="Renato Gomes de Oliveira" userId="8b240e5f0fc5aa36" providerId="LiveId" clId="{05952C6B-C450-4DEA-89A4-86681CB78304}" dt="2025-12-07T15:30:45.656" v="2766"/>
          <ac:spMkLst>
            <pc:docMk/>
            <pc:sldMk cId="3287380167" sldId="276"/>
            <ac:spMk id="18" creationId="{65D11D36-06C8-8757-11B6-1E7CBEFDFD6B}"/>
          </ac:spMkLst>
        </pc:spChg>
        <pc:spChg chg="mod">
          <ac:chgData name="Renato Gomes de Oliveira" userId="8b240e5f0fc5aa36" providerId="LiveId" clId="{05952C6B-C450-4DEA-89A4-86681CB78304}" dt="2025-12-07T15:30:45.656" v="2766"/>
          <ac:spMkLst>
            <pc:docMk/>
            <pc:sldMk cId="3287380167" sldId="276"/>
            <ac:spMk id="19" creationId="{592183A2-D048-BB87-BD87-A6FF9ADEBD2D}"/>
          </ac:spMkLst>
        </pc:spChg>
        <pc:spChg chg="mod">
          <ac:chgData name="Renato Gomes de Oliveira" userId="8b240e5f0fc5aa36" providerId="LiveId" clId="{05952C6B-C450-4DEA-89A4-86681CB78304}" dt="2025-12-07T15:30:45.656" v="2766"/>
          <ac:spMkLst>
            <pc:docMk/>
            <pc:sldMk cId="3287380167" sldId="276"/>
            <ac:spMk id="20" creationId="{145EEF32-4F53-0E37-D18C-9EC278770B8B}"/>
          </ac:spMkLst>
        </pc:spChg>
        <pc:grpChg chg="add mod">
          <ac:chgData name="Renato Gomes de Oliveira" userId="8b240e5f0fc5aa36" providerId="LiveId" clId="{05952C6B-C450-4DEA-89A4-86681CB78304}" dt="2025-12-07T12:54:53.585" v="2249"/>
          <ac:grpSpMkLst>
            <pc:docMk/>
            <pc:sldMk cId="3287380167" sldId="276"/>
            <ac:grpSpMk id="2" creationId="{D88E73C0-BDD7-211C-AAEA-CF1239F07E69}"/>
          </ac:grpSpMkLst>
        </pc:grpChg>
        <pc:grpChg chg="del">
          <ac:chgData name="Renato Gomes de Oliveira" userId="8b240e5f0fc5aa36" providerId="LiveId" clId="{05952C6B-C450-4DEA-89A4-86681CB78304}" dt="2025-12-07T12:54:52.493" v="2248" actId="478"/>
          <ac:grpSpMkLst>
            <pc:docMk/>
            <pc:sldMk cId="3287380167" sldId="276"/>
            <ac:grpSpMk id="8" creationId="{4BF00F42-0CA6-51C5-8DA9-71A15B4659AA}"/>
          </ac:grpSpMkLst>
        </pc:grpChg>
        <pc:grpChg chg="del">
          <ac:chgData name="Renato Gomes de Oliveira" userId="8b240e5f0fc5aa36" providerId="LiveId" clId="{05952C6B-C450-4DEA-89A4-86681CB78304}" dt="2025-12-07T15:30:48.131" v="2767" actId="478"/>
          <ac:grpSpMkLst>
            <pc:docMk/>
            <pc:sldMk cId="3287380167" sldId="276"/>
            <ac:grpSpMk id="13" creationId="{C09450E6-4255-CBA2-7D9A-B2A0292D2205}"/>
          </ac:grpSpMkLst>
        </pc:grpChg>
        <pc:grpChg chg="add mod">
          <ac:chgData name="Renato Gomes de Oliveira" userId="8b240e5f0fc5aa36" providerId="LiveId" clId="{05952C6B-C450-4DEA-89A4-86681CB78304}" dt="2025-12-07T15:30:45.656" v="2766"/>
          <ac:grpSpMkLst>
            <pc:docMk/>
            <pc:sldMk cId="3287380167" sldId="276"/>
            <ac:grpSpMk id="16" creationId="{F5144243-E219-CAA9-F77F-A005502DDBFF}"/>
          </ac:grpSpMkLst>
        </pc:grpChg>
        <pc:picChg chg="mod">
          <ac:chgData name="Renato Gomes de Oliveira" userId="8b240e5f0fc5aa36" providerId="LiveId" clId="{05952C6B-C450-4DEA-89A4-86681CB78304}" dt="2025-12-07T15:30:45.656" v="2766"/>
          <ac:picMkLst>
            <pc:docMk/>
            <pc:sldMk cId="3287380167" sldId="276"/>
            <ac:picMk id="17" creationId="{3DCFDD10-7A62-245C-459C-B89503C7A127}"/>
          </ac:picMkLst>
        </pc:picChg>
        <pc:cxnChg chg="mod">
          <ac:chgData name="Renato Gomes de Oliveira" userId="8b240e5f0fc5aa36" providerId="LiveId" clId="{05952C6B-C450-4DEA-89A4-86681CB78304}" dt="2025-12-07T12:54:53.585" v="2249"/>
          <ac:cxnSpMkLst>
            <pc:docMk/>
            <pc:sldMk cId="3287380167" sldId="276"/>
            <ac:cxnSpMk id="3" creationId="{AC6DEEB7-9588-1130-90F9-2FB07D016DC7}"/>
          </ac:cxnSpMkLst>
        </pc:cxnChg>
        <pc:cxnChg chg="del mod">
          <ac:chgData name="Renato Gomes de Oliveira" userId="8b240e5f0fc5aa36" providerId="LiveId" clId="{05952C6B-C450-4DEA-89A4-86681CB78304}" dt="2025-12-07T15:30:49.325" v="2768" actId="478"/>
          <ac:cxnSpMkLst>
            <pc:docMk/>
            <pc:sldMk cId="3287380167" sldId="276"/>
            <ac:cxnSpMk id="7" creationId="{550C2DA7-799C-CEC9-6A1F-0D47CD76FFFC}"/>
          </ac:cxnSpMkLst>
        </pc:cxnChg>
        <pc:cxnChg chg="mod">
          <ac:chgData name="Renato Gomes de Oliveira" userId="8b240e5f0fc5aa36" providerId="LiveId" clId="{05952C6B-C450-4DEA-89A4-86681CB78304}" dt="2025-12-07T12:54:52.493" v="2248" actId="478"/>
          <ac:cxnSpMkLst>
            <pc:docMk/>
            <pc:sldMk cId="3287380167" sldId="276"/>
            <ac:cxnSpMk id="10" creationId="{CAB90797-8B10-406D-9994-A28FD565CC08}"/>
          </ac:cxnSpMkLst>
        </pc:cxnChg>
        <pc:cxnChg chg="add mod">
          <ac:chgData name="Renato Gomes de Oliveira" userId="8b240e5f0fc5aa36" providerId="LiveId" clId="{05952C6B-C450-4DEA-89A4-86681CB78304}" dt="2025-12-07T15:30:54.738" v="2800" actId="1036"/>
          <ac:cxnSpMkLst>
            <pc:docMk/>
            <pc:sldMk cId="3287380167" sldId="276"/>
            <ac:cxnSpMk id="14" creationId="{7404AC0D-7EA8-7FBE-DE4F-706B168359E1}"/>
          </ac:cxnSpMkLst>
        </pc:cxnChg>
      </pc:sldChg>
      <pc:sldChg chg="addSp delSp modSp add mod">
        <pc:chgData name="Renato Gomes de Oliveira" userId="8b240e5f0fc5aa36" providerId="LiveId" clId="{05952C6B-C450-4DEA-89A4-86681CB78304}" dt="2025-12-08T08:55:05.909" v="7157" actId="14100"/>
        <pc:sldMkLst>
          <pc:docMk/>
          <pc:sldMk cId="2082839530" sldId="277"/>
        </pc:sldMkLst>
        <pc:spChg chg="mod">
          <ac:chgData name="Renato Gomes de Oliveira" userId="8b240e5f0fc5aa36" providerId="LiveId" clId="{05952C6B-C450-4DEA-89A4-86681CB78304}" dt="2025-12-08T08:45:00.453" v="7035" actId="20577"/>
          <ac:spMkLst>
            <pc:docMk/>
            <pc:sldMk cId="2082839530" sldId="277"/>
            <ac:spMk id="6" creationId="{927F49E9-84DA-CF81-E7A6-EDE4D27741B3}"/>
          </ac:spMkLst>
        </pc:spChg>
        <pc:spChg chg="mod">
          <ac:chgData name="Renato Gomes de Oliveira" userId="8b240e5f0fc5aa36" providerId="LiveId" clId="{05952C6B-C450-4DEA-89A4-86681CB78304}" dt="2025-12-07T15:31:02.794" v="2801"/>
          <ac:spMkLst>
            <pc:docMk/>
            <pc:sldMk cId="2082839530" sldId="277"/>
            <ac:spMk id="18" creationId="{99006B11-6DD2-B678-D988-F203DF58C5D0}"/>
          </ac:spMkLst>
        </pc:spChg>
        <pc:spChg chg="mod">
          <ac:chgData name="Renato Gomes de Oliveira" userId="8b240e5f0fc5aa36" providerId="LiveId" clId="{05952C6B-C450-4DEA-89A4-86681CB78304}" dt="2025-12-07T15:31:02.794" v="2801"/>
          <ac:spMkLst>
            <pc:docMk/>
            <pc:sldMk cId="2082839530" sldId="277"/>
            <ac:spMk id="19" creationId="{EA01D914-95BA-82C7-48D6-BD0BE71C539E}"/>
          </ac:spMkLst>
        </pc:spChg>
        <pc:spChg chg="mod">
          <ac:chgData name="Renato Gomes de Oliveira" userId="8b240e5f0fc5aa36" providerId="LiveId" clId="{05952C6B-C450-4DEA-89A4-86681CB78304}" dt="2025-12-07T15:31:02.794" v="2801"/>
          <ac:spMkLst>
            <pc:docMk/>
            <pc:sldMk cId="2082839530" sldId="277"/>
            <ac:spMk id="20" creationId="{3B87423C-09AB-A805-48B5-5AD22043EAD4}"/>
          </ac:spMkLst>
        </pc:spChg>
        <pc:spChg chg="add del mod">
          <ac:chgData name="Renato Gomes de Oliveira" userId="8b240e5f0fc5aa36" providerId="LiveId" clId="{05952C6B-C450-4DEA-89A4-86681CB78304}" dt="2025-12-08T08:42:35.614" v="7020" actId="21"/>
          <ac:spMkLst>
            <pc:docMk/>
            <pc:sldMk cId="2082839530" sldId="277"/>
            <ac:spMk id="24" creationId="{B894BBA1-9232-656F-AB6E-B4DA55280DB0}"/>
          </ac:spMkLst>
        </pc:spChg>
        <pc:spChg chg="add mod">
          <ac:chgData name="Renato Gomes de Oliveira" userId="8b240e5f0fc5aa36" providerId="LiveId" clId="{05952C6B-C450-4DEA-89A4-86681CB78304}" dt="2025-12-08T08:55:05.909" v="7157" actId="14100"/>
          <ac:spMkLst>
            <pc:docMk/>
            <pc:sldMk cId="2082839530" sldId="277"/>
            <ac:spMk id="28" creationId="{D843AEC6-6A80-B0DD-93C8-FE209359CA46}"/>
          </ac:spMkLst>
        </pc:spChg>
        <pc:grpChg chg="add mod">
          <ac:chgData name="Renato Gomes de Oliveira" userId="8b240e5f0fc5aa36" providerId="LiveId" clId="{05952C6B-C450-4DEA-89A4-86681CB78304}" dt="2025-12-07T12:55:04.558" v="2253"/>
          <ac:grpSpMkLst>
            <pc:docMk/>
            <pc:sldMk cId="2082839530" sldId="277"/>
            <ac:grpSpMk id="2" creationId="{7726A6A6-6F51-A846-FCBB-AB1D2EB7F7FA}"/>
          </ac:grpSpMkLst>
        </pc:grpChg>
        <pc:grpChg chg="del">
          <ac:chgData name="Renato Gomes de Oliveira" userId="8b240e5f0fc5aa36" providerId="LiveId" clId="{05952C6B-C450-4DEA-89A4-86681CB78304}" dt="2025-12-07T12:55:03.492" v="2252" actId="478"/>
          <ac:grpSpMkLst>
            <pc:docMk/>
            <pc:sldMk cId="2082839530" sldId="277"/>
            <ac:grpSpMk id="8" creationId="{3AEA640D-6067-B854-D031-0A2ACA649497}"/>
          </ac:grpSpMkLst>
        </pc:grpChg>
        <pc:grpChg chg="del">
          <ac:chgData name="Renato Gomes de Oliveira" userId="8b240e5f0fc5aa36" providerId="LiveId" clId="{05952C6B-C450-4DEA-89A4-86681CB78304}" dt="2025-12-07T15:31:04.498" v="2802" actId="478"/>
          <ac:grpSpMkLst>
            <pc:docMk/>
            <pc:sldMk cId="2082839530" sldId="277"/>
            <ac:grpSpMk id="13" creationId="{A7C7AA90-3D60-95B5-06FF-D4D0C5BD01A2}"/>
          </ac:grpSpMkLst>
        </pc:grpChg>
        <pc:grpChg chg="add mod">
          <ac:chgData name="Renato Gomes de Oliveira" userId="8b240e5f0fc5aa36" providerId="LiveId" clId="{05952C6B-C450-4DEA-89A4-86681CB78304}" dt="2025-12-07T15:31:02.794" v="2801"/>
          <ac:grpSpMkLst>
            <pc:docMk/>
            <pc:sldMk cId="2082839530" sldId="277"/>
            <ac:grpSpMk id="16" creationId="{9CB91243-311A-D004-353D-66D17EC049BA}"/>
          </ac:grpSpMkLst>
        </pc:grpChg>
        <pc:graphicFrameChg chg="del">
          <ac:chgData name="Renato Gomes de Oliveira" userId="8b240e5f0fc5aa36" providerId="LiveId" clId="{05952C6B-C450-4DEA-89A4-86681CB78304}" dt="2025-12-08T08:21:19.523" v="6534" actId="478"/>
          <ac:graphicFrameMkLst>
            <pc:docMk/>
            <pc:sldMk cId="2082839530" sldId="277"/>
            <ac:graphicFrameMk id="15" creationId="{55AC935B-FCEA-8E52-67C0-F4FA64C83E50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08:52:44.705" v="7077" actId="20577"/>
          <ac:graphicFrameMkLst>
            <pc:docMk/>
            <pc:sldMk cId="2082839530" sldId="277"/>
            <ac:graphicFrameMk id="21" creationId="{5096893E-B1B6-E3E5-5BC2-449E7F3C3E39}"/>
          </ac:graphicFrameMkLst>
        </pc:graphicFrameChg>
        <pc:picChg chg="mod">
          <ac:chgData name="Renato Gomes de Oliveira" userId="8b240e5f0fc5aa36" providerId="LiveId" clId="{05952C6B-C450-4DEA-89A4-86681CB78304}" dt="2025-12-07T15:31:02.794" v="2801"/>
          <ac:picMkLst>
            <pc:docMk/>
            <pc:sldMk cId="2082839530" sldId="277"/>
            <ac:picMk id="17" creationId="{C7621A99-1C36-9996-8ACD-F8722C46F5E9}"/>
          </ac:picMkLst>
        </pc:picChg>
        <pc:picChg chg="add del mod">
          <ac:chgData name="Renato Gomes de Oliveira" userId="8b240e5f0fc5aa36" providerId="LiveId" clId="{05952C6B-C450-4DEA-89A4-86681CB78304}" dt="2025-12-08T08:42:27.488" v="7018" actId="21"/>
          <ac:picMkLst>
            <pc:docMk/>
            <pc:sldMk cId="2082839530" sldId="277"/>
            <ac:picMk id="23" creationId="{B6641A50-E758-2498-D4D7-29B52A92CE9E}"/>
          </ac:picMkLst>
        </pc:picChg>
        <pc:picChg chg="add mod">
          <ac:chgData name="Renato Gomes de Oliveira" userId="8b240e5f0fc5aa36" providerId="LiveId" clId="{05952C6B-C450-4DEA-89A4-86681CB78304}" dt="2025-12-08T08:54:53.983" v="7155" actId="1076"/>
          <ac:picMkLst>
            <pc:docMk/>
            <pc:sldMk cId="2082839530" sldId="277"/>
            <ac:picMk id="26" creationId="{AA096614-B26A-1B8C-7F34-F6A996316A78}"/>
          </ac:picMkLst>
        </pc:picChg>
        <pc:cxnChg chg="mod">
          <ac:chgData name="Renato Gomes de Oliveira" userId="8b240e5f0fc5aa36" providerId="LiveId" clId="{05952C6B-C450-4DEA-89A4-86681CB78304}" dt="2025-12-07T12:55:04.558" v="2253"/>
          <ac:cxnSpMkLst>
            <pc:docMk/>
            <pc:sldMk cId="2082839530" sldId="277"/>
            <ac:cxnSpMk id="3" creationId="{32E790BB-ACA1-A87E-D55D-00C352E0597C}"/>
          </ac:cxnSpMkLst>
        </pc:cxnChg>
        <pc:cxnChg chg="del mod">
          <ac:chgData name="Renato Gomes de Oliveira" userId="8b240e5f0fc5aa36" providerId="LiveId" clId="{05952C6B-C450-4DEA-89A4-86681CB78304}" dt="2025-12-07T15:31:06.283" v="2803" actId="478"/>
          <ac:cxnSpMkLst>
            <pc:docMk/>
            <pc:sldMk cId="2082839530" sldId="277"/>
            <ac:cxnSpMk id="7" creationId="{30FFD616-023B-FB91-3DBE-F626B5E8A01C}"/>
          </ac:cxnSpMkLst>
        </pc:cxnChg>
        <pc:cxnChg chg="mod">
          <ac:chgData name="Renato Gomes de Oliveira" userId="8b240e5f0fc5aa36" providerId="LiveId" clId="{05952C6B-C450-4DEA-89A4-86681CB78304}" dt="2025-12-07T12:55:03.492" v="2252" actId="478"/>
          <ac:cxnSpMkLst>
            <pc:docMk/>
            <pc:sldMk cId="2082839530" sldId="277"/>
            <ac:cxnSpMk id="10" creationId="{ED5C4C04-C2A3-3E74-7C93-F65592473842}"/>
          </ac:cxnSpMkLst>
        </pc:cxnChg>
        <pc:cxnChg chg="add mod">
          <ac:chgData name="Renato Gomes de Oliveira" userId="8b240e5f0fc5aa36" providerId="LiveId" clId="{05952C6B-C450-4DEA-89A4-86681CB78304}" dt="2025-12-07T15:31:11.172" v="2832" actId="1035"/>
          <ac:cxnSpMkLst>
            <pc:docMk/>
            <pc:sldMk cId="2082839530" sldId="277"/>
            <ac:cxnSpMk id="14" creationId="{70D80065-F6F7-A35F-7A6F-7CD5F78AECEE}"/>
          </ac:cxnSpMkLst>
        </pc:cxnChg>
      </pc:sldChg>
      <pc:sldChg chg="addSp delSp modSp add del mod">
        <pc:chgData name="Renato Gomes de Oliveira" userId="8b240e5f0fc5aa36" providerId="LiveId" clId="{05952C6B-C450-4DEA-89A4-86681CB78304}" dt="2025-12-08T08:56:35.652" v="7163" actId="47"/>
        <pc:sldMkLst>
          <pc:docMk/>
          <pc:sldMk cId="820429353" sldId="278"/>
        </pc:sldMkLst>
        <pc:spChg chg="mod topLvl">
          <ac:chgData name="Renato Gomes de Oliveira" userId="8b240e5f0fc5aa36" providerId="LiveId" clId="{05952C6B-C450-4DEA-89A4-86681CB78304}" dt="2025-12-07T17:11:53.383" v="2847" actId="165"/>
          <ac:spMkLst>
            <pc:docMk/>
            <pc:sldMk cId="820429353" sldId="278"/>
            <ac:spMk id="4" creationId="{65013EC3-306D-CB3F-F9C4-F3AE7BDABCDD}"/>
          </ac:spMkLst>
        </pc:spChg>
        <pc:spChg chg="mod">
          <ac:chgData name="Renato Gomes de Oliveira" userId="8b240e5f0fc5aa36" providerId="LiveId" clId="{05952C6B-C450-4DEA-89A4-86681CB78304}" dt="2025-12-07T17:11:45.921" v="2846" actId="1037"/>
          <ac:spMkLst>
            <pc:docMk/>
            <pc:sldMk cId="820429353" sldId="278"/>
            <ac:spMk id="5" creationId="{9403CDCD-A90D-13BD-F76F-06B01BBD4C9C}"/>
          </ac:spMkLst>
        </pc:spChg>
        <pc:spChg chg="mod topLvl">
          <ac:chgData name="Renato Gomes de Oliveira" userId="8b240e5f0fc5aa36" providerId="LiveId" clId="{05952C6B-C450-4DEA-89A4-86681CB78304}" dt="2025-12-07T17:12:34.139" v="2859" actId="164"/>
          <ac:spMkLst>
            <pc:docMk/>
            <pc:sldMk cId="820429353" sldId="278"/>
            <ac:spMk id="12" creationId="{76DCB519-3A6E-DF52-A700-7EA019070BEB}"/>
          </ac:spMkLst>
        </pc:spChg>
        <pc:spChg chg="mod">
          <ac:chgData name="Renato Gomes de Oliveira" userId="8b240e5f0fc5aa36" providerId="LiveId" clId="{05952C6B-C450-4DEA-89A4-86681CB78304}" dt="2025-12-08T08:40:18.712" v="7007" actId="20577"/>
          <ac:spMkLst>
            <pc:docMk/>
            <pc:sldMk cId="820429353" sldId="278"/>
            <ac:spMk id="13" creationId="{8C748F8E-A911-28A6-1DF9-2D6A5C6FE63D}"/>
          </ac:spMkLst>
        </pc:spChg>
        <pc:spChg chg="mod">
          <ac:chgData name="Renato Gomes de Oliveira" userId="8b240e5f0fc5aa36" providerId="LiveId" clId="{05952C6B-C450-4DEA-89A4-86681CB78304}" dt="2025-12-07T15:31:35.562" v="2836"/>
          <ac:spMkLst>
            <pc:docMk/>
            <pc:sldMk cId="820429353" sldId="278"/>
            <ac:spMk id="21" creationId="{436C4A46-7B08-2BAB-BB60-2C1556D79EB3}"/>
          </ac:spMkLst>
        </pc:spChg>
        <pc:spChg chg="mod">
          <ac:chgData name="Renato Gomes de Oliveira" userId="8b240e5f0fc5aa36" providerId="LiveId" clId="{05952C6B-C450-4DEA-89A4-86681CB78304}" dt="2025-12-07T15:31:35.562" v="2836"/>
          <ac:spMkLst>
            <pc:docMk/>
            <pc:sldMk cId="820429353" sldId="278"/>
            <ac:spMk id="22" creationId="{245814B3-2130-C8C1-E13E-6CBAB0AFDE46}"/>
          </ac:spMkLst>
        </pc:spChg>
        <pc:spChg chg="mod">
          <ac:chgData name="Renato Gomes de Oliveira" userId="8b240e5f0fc5aa36" providerId="LiveId" clId="{05952C6B-C450-4DEA-89A4-86681CB78304}" dt="2025-12-07T15:31:35.562" v="2836"/>
          <ac:spMkLst>
            <pc:docMk/>
            <pc:sldMk cId="820429353" sldId="278"/>
            <ac:spMk id="23" creationId="{0877305A-96C5-C14D-5AE2-48ACB5349C5D}"/>
          </ac:spMkLst>
        </pc:spChg>
        <pc:grpChg chg="add mod">
          <ac:chgData name="Renato Gomes de Oliveira" userId="8b240e5f0fc5aa36" providerId="LiveId" clId="{05952C6B-C450-4DEA-89A4-86681CB78304}" dt="2025-12-07T12:55:13.752" v="2257"/>
          <ac:grpSpMkLst>
            <pc:docMk/>
            <pc:sldMk cId="820429353" sldId="278"/>
            <ac:grpSpMk id="2" creationId="{D4D4E49A-1CA0-0B53-21CB-436E6F3449E1}"/>
          </ac:grpSpMkLst>
        </pc:grpChg>
        <pc:grpChg chg="del">
          <ac:chgData name="Renato Gomes de Oliveira" userId="8b240e5f0fc5aa36" providerId="LiveId" clId="{05952C6B-C450-4DEA-89A4-86681CB78304}" dt="2025-12-07T12:55:12.729" v="2256" actId="478"/>
          <ac:grpSpMkLst>
            <pc:docMk/>
            <pc:sldMk cId="820429353" sldId="278"/>
            <ac:grpSpMk id="8" creationId="{22C84190-D688-9E6D-E89F-5CF21E718921}"/>
          </ac:grpSpMkLst>
        </pc:grpChg>
        <pc:grpChg chg="add del mod">
          <ac:chgData name="Renato Gomes de Oliveira" userId="8b240e5f0fc5aa36" providerId="LiveId" clId="{05952C6B-C450-4DEA-89A4-86681CB78304}" dt="2025-12-07T17:11:53.383" v="2847" actId="165"/>
          <ac:grpSpMkLst>
            <pc:docMk/>
            <pc:sldMk cId="820429353" sldId="278"/>
            <ac:grpSpMk id="17" creationId="{47B835FD-EC85-5476-19BC-DA16E69B13D6}"/>
          </ac:grpSpMkLst>
        </pc:grpChg>
        <pc:grpChg chg="add del mod">
          <ac:chgData name="Renato Gomes de Oliveira" userId="8b240e5f0fc5aa36" providerId="LiveId" clId="{05952C6B-C450-4DEA-89A4-86681CB78304}" dt="2025-12-07T17:11:18.190" v="2840" actId="478"/>
          <ac:grpSpMkLst>
            <pc:docMk/>
            <pc:sldMk cId="820429353" sldId="278"/>
            <ac:grpSpMk id="19" creationId="{9FB0AD99-0026-95A7-2FDB-5165E6240120}"/>
          </ac:grpSpMkLst>
        </pc:grpChg>
        <pc:grpChg chg="add mod">
          <ac:chgData name="Renato Gomes de Oliveira" userId="8b240e5f0fc5aa36" providerId="LiveId" clId="{05952C6B-C450-4DEA-89A4-86681CB78304}" dt="2025-12-07T17:12:34.139" v="2859" actId="164"/>
          <ac:grpSpMkLst>
            <pc:docMk/>
            <pc:sldMk cId="820429353" sldId="278"/>
            <ac:grpSpMk id="26" creationId="{D856D705-CC6C-332E-FC30-583D7BA831B3}"/>
          </ac:grpSpMkLst>
        </pc:grpChg>
        <pc:graphicFrameChg chg="del">
          <ac:chgData name="Renato Gomes de Oliveira" userId="8b240e5f0fc5aa36" providerId="LiveId" clId="{05952C6B-C450-4DEA-89A4-86681CB78304}" dt="2025-12-08T08:40:02.200" v="7004" actId="478"/>
          <ac:graphicFrameMkLst>
            <pc:docMk/>
            <pc:sldMk cId="820429353" sldId="278"/>
            <ac:graphicFrameMk id="15" creationId="{0E6F0686-5BE4-24BF-5B62-AB88FDAA896B}"/>
          </ac:graphicFrameMkLst>
        </pc:graphicFrameChg>
        <pc:graphicFrameChg chg="add del mod">
          <ac:chgData name="Renato Gomes de Oliveira" userId="8b240e5f0fc5aa36" providerId="LiveId" clId="{05952C6B-C450-4DEA-89A4-86681CB78304}" dt="2025-12-08T08:40:48.576" v="7010" actId="21"/>
          <ac:graphicFrameMkLst>
            <pc:docMk/>
            <pc:sldMk cId="820429353" sldId="278"/>
            <ac:graphicFrameMk id="27" creationId="{AE93C346-EF65-5652-47C8-12FB4F35C174}"/>
          </ac:graphicFrameMkLst>
        </pc:graphicFrameChg>
        <pc:picChg chg="add del mod">
          <ac:chgData name="Renato Gomes de Oliveira" userId="8b240e5f0fc5aa36" providerId="LiveId" clId="{05952C6B-C450-4DEA-89A4-86681CB78304}" dt="2025-12-08T08:56:31.317" v="7161" actId="21"/>
          <ac:picMkLst>
            <pc:docMk/>
            <pc:sldMk cId="820429353" sldId="278"/>
            <ac:picMk id="3" creationId="{E19A1FDF-BA69-0DBE-6B4B-85520853B357}"/>
          </ac:picMkLst>
        </pc:picChg>
        <pc:picChg chg="add del mod">
          <ac:chgData name="Renato Gomes de Oliveira" userId="8b240e5f0fc5aa36" providerId="LiveId" clId="{05952C6B-C450-4DEA-89A4-86681CB78304}" dt="2025-12-08T08:56:31.317" v="7161" actId="21"/>
          <ac:picMkLst>
            <pc:docMk/>
            <pc:sldMk cId="820429353" sldId="278"/>
            <ac:picMk id="9" creationId="{4AEC7E1E-EF8F-5930-0CB1-AA9EAA6E3209}"/>
          </ac:picMkLst>
        </pc:picChg>
        <pc:picChg chg="add del mod ord topLvl">
          <ac:chgData name="Renato Gomes de Oliveira" userId="8b240e5f0fc5aa36" providerId="LiveId" clId="{05952C6B-C450-4DEA-89A4-86681CB78304}" dt="2025-12-07T17:12:22.175" v="2857" actId="478"/>
          <ac:picMkLst>
            <pc:docMk/>
            <pc:sldMk cId="820429353" sldId="278"/>
            <ac:picMk id="16" creationId="{3AF6CFD2-F7BE-0D77-21CB-9FA450882A3E}"/>
          </ac:picMkLst>
        </pc:picChg>
        <pc:picChg chg="mod">
          <ac:chgData name="Renato Gomes de Oliveira" userId="8b240e5f0fc5aa36" providerId="LiveId" clId="{05952C6B-C450-4DEA-89A4-86681CB78304}" dt="2025-12-07T15:31:35.562" v="2836"/>
          <ac:picMkLst>
            <pc:docMk/>
            <pc:sldMk cId="820429353" sldId="278"/>
            <ac:picMk id="20" creationId="{65B79B55-5947-7892-DE07-865F838461F3}"/>
          </ac:picMkLst>
        </pc:picChg>
        <pc:picChg chg="add mod ord">
          <ac:chgData name="Renato Gomes de Oliveira" userId="8b240e5f0fc5aa36" providerId="LiveId" clId="{05952C6B-C450-4DEA-89A4-86681CB78304}" dt="2025-12-07T17:12:34.139" v="2859" actId="164"/>
          <ac:picMkLst>
            <pc:docMk/>
            <pc:sldMk cId="820429353" sldId="278"/>
            <ac:picMk id="25" creationId="{46FCAF39-A934-45E4-DDDE-521F707CA673}"/>
          </ac:picMkLst>
        </pc:picChg>
        <pc:cxnChg chg="mod">
          <ac:chgData name="Renato Gomes de Oliveira" userId="8b240e5f0fc5aa36" providerId="LiveId" clId="{05952C6B-C450-4DEA-89A4-86681CB78304}" dt="2025-12-07T12:55:13.752" v="2257"/>
          <ac:cxnSpMkLst>
            <pc:docMk/>
            <pc:sldMk cId="820429353" sldId="278"/>
            <ac:cxnSpMk id="6" creationId="{E51FDA03-2AEF-821E-D5C7-CC8CCFE8B7DC}"/>
          </ac:cxnSpMkLst>
        </pc:cxnChg>
        <pc:cxnChg chg="del mod">
          <ac:chgData name="Renato Gomes de Oliveira" userId="8b240e5f0fc5aa36" providerId="LiveId" clId="{05952C6B-C450-4DEA-89A4-86681CB78304}" dt="2025-12-07T17:12:23.828" v="2858" actId="478"/>
          <ac:cxnSpMkLst>
            <pc:docMk/>
            <pc:sldMk cId="820429353" sldId="278"/>
            <ac:cxnSpMk id="7" creationId="{BD7A270A-463C-4FA2-88FA-31754CBA7B6B}"/>
          </ac:cxnSpMkLst>
        </pc:cxnChg>
        <pc:cxnChg chg="mod">
          <ac:chgData name="Renato Gomes de Oliveira" userId="8b240e5f0fc5aa36" providerId="LiveId" clId="{05952C6B-C450-4DEA-89A4-86681CB78304}" dt="2025-12-07T12:55:12.729" v="2256" actId="478"/>
          <ac:cxnSpMkLst>
            <pc:docMk/>
            <pc:sldMk cId="820429353" sldId="278"/>
            <ac:cxnSpMk id="10" creationId="{67BBFE55-A5B2-5A65-798F-603C2EEE231E}"/>
          </ac:cxnSpMkLst>
        </pc:cxnChg>
        <pc:cxnChg chg="add mod">
          <ac:chgData name="Renato Gomes de Oliveira" userId="8b240e5f0fc5aa36" providerId="LiveId" clId="{05952C6B-C450-4DEA-89A4-86681CB78304}" dt="2025-12-07T17:12:40.477" v="2860" actId="1076"/>
          <ac:cxnSpMkLst>
            <pc:docMk/>
            <pc:sldMk cId="820429353" sldId="278"/>
            <ac:cxnSpMk id="14" creationId="{79698C14-7679-B25A-4BFE-D89F321B2C5B}"/>
          </ac:cxnSpMkLst>
        </pc:cxnChg>
      </pc:sldChg>
      <pc:sldChg chg="addSp delSp modSp add mod">
        <pc:chgData name="Renato Gomes de Oliveira" userId="8b240e5f0fc5aa36" providerId="LiveId" clId="{05952C6B-C450-4DEA-89A4-86681CB78304}" dt="2025-12-08T09:06:32.670" v="7342" actId="20577"/>
        <pc:sldMkLst>
          <pc:docMk/>
          <pc:sldMk cId="4908582" sldId="279"/>
        </pc:sldMkLst>
        <pc:spChg chg="add mod">
          <ac:chgData name="Renato Gomes de Oliveira" userId="8b240e5f0fc5aa36" providerId="LiveId" clId="{05952C6B-C450-4DEA-89A4-86681CB78304}" dt="2025-12-02T20:13:52.789" v="1440"/>
          <ac:spMkLst>
            <pc:docMk/>
            <pc:sldMk cId="4908582" sldId="279"/>
            <ac:spMk id="2" creationId="{4E4C0452-2AF7-8824-A9A3-1C48147760AB}"/>
          </ac:spMkLst>
        </pc:spChg>
        <pc:spChg chg="mod">
          <ac:chgData name="Renato Gomes de Oliveira" userId="8b240e5f0fc5aa36" providerId="LiveId" clId="{05952C6B-C450-4DEA-89A4-86681CB78304}" dt="2025-12-08T08:56:24.056" v="7159" actId="20577"/>
          <ac:spMkLst>
            <pc:docMk/>
            <pc:sldMk cId="4908582" sldId="279"/>
            <ac:spMk id="9" creationId="{1A0D492A-7F2E-7F47-8C7A-8B3A470CE9C4}"/>
          </ac:spMkLst>
        </pc:spChg>
        <pc:spChg chg="mod">
          <ac:chgData name="Renato Gomes de Oliveira" userId="8b240e5f0fc5aa36" providerId="LiveId" clId="{05952C6B-C450-4DEA-89A4-86681CB78304}" dt="2025-12-07T17:12:49.609" v="2861"/>
          <ac:spMkLst>
            <pc:docMk/>
            <pc:sldMk cId="4908582" sldId="279"/>
            <ac:spMk id="18" creationId="{9D165967-9101-E07C-EE73-BD114F167E07}"/>
          </ac:spMkLst>
        </pc:spChg>
        <pc:spChg chg="add mod">
          <ac:chgData name="Renato Gomes de Oliveira" userId="8b240e5f0fc5aa36" providerId="LiveId" clId="{05952C6B-C450-4DEA-89A4-86681CB78304}" dt="2025-12-08T09:06:32.670" v="7342" actId="20577"/>
          <ac:spMkLst>
            <pc:docMk/>
            <pc:sldMk cId="4908582" sldId="279"/>
            <ac:spMk id="22" creationId="{9177F73D-401A-1483-A055-45D0559BBD45}"/>
          </ac:spMkLst>
        </pc:spChg>
        <pc:grpChg chg="add mod">
          <ac:chgData name="Renato Gomes de Oliveira" userId="8b240e5f0fc5aa36" providerId="LiveId" clId="{05952C6B-C450-4DEA-89A4-86681CB78304}" dt="2025-12-07T12:55:21.692" v="2261"/>
          <ac:grpSpMkLst>
            <pc:docMk/>
            <pc:sldMk cId="4908582" sldId="279"/>
            <ac:grpSpMk id="3" creationId="{45924D5F-0D5F-593E-3204-A6A749FA3E32}"/>
          </ac:grpSpMkLst>
        </pc:grpChg>
        <pc:grpChg chg="del">
          <ac:chgData name="Renato Gomes de Oliveira" userId="8b240e5f0fc5aa36" providerId="LiveId" clId="{05952C6B-C450-4DEA-89A4-86681CB78304}" dt="2025-12-07T12:55:20.620" v="2260" actId="478"/>
          <ac:grpSpMkLst>
            <pc:docMk/>
            <pc:sldMk cId="4908582" sldId="279"/>
            <ac:grpSpMk id="8" creationId="{159E33AF-8C73-6EEC-F8C6-4E757EDCAACD}"/>
          </ac:grpSpMkLst>
        </pc:grpChg>
        <pc:grpChg chg="add mod">
          <ac:chgData name="Renato Gomes de Oliveira" userId="8b240e5f0fc5aa36" providerId="LiveId" clId="{05952C6B-C450-4DEA-89A4-86681CB78304}" dt="2025-12-07T17:12:49.609" v="2861"/>
          <ac:grpSpMkLst>
            <pc:docMk/>
            <pc:sldMk cId="4908582" sldId="279"/>
            <ac:grpSpMk id="13" creationId="{51EF5D90-CB3A-1077-9840-C6F8DEF2979E}"/>
          </ac:grpSpMkLst>
        </pc:grpChg>
        <pc:grpChg chg="del">
          <ac:chgData name="Renato Gomes de Oliveira" userId="8b240e5f0fc5aa36" providerId="LiveId" clId="{05952C6B-C450-4DEA-89A4-86681CB78304}" dt="2025-12-07T17:12:52.323" v="2862" actId="478"/>
          <ac:grpSpMkLst>
            <pc:docMk/>
            <pc:sldMk cId="4908582" sldId="279"/>
            <ac:grpSpMk id="17" creationId="{9887DF06-0922-B677-5C5B-2A551530E183}"/>
          </ac:grpSpMkLst>
        </pc:grpChg>
        <pc:graphicFrameChg chg="del modGraphic">
          <ac:chgData name="Renato Gomes de Oliveira" userId="8b240e5f0fc5aa36" providerId="LiveId" clId="{05952C6B-C450-4DEA-89A4-86681CB78304}" dt="2025-12-08T08:40:42.483" v="7009" actId="478"/>
          <ac:graphicFrameMkLst>
            <pc:docMk/>
            <pc:sldMk cId="4908582" sldId="279"/>
            <ac:graphicFrameMk id="15" creationId="{9CEE9351-B864-C7D0-C7E7-CC843CA04955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09:02:34.503" v="7183"/>
          <ac:graphicFrameMkLst>
            <pc:docMk/>
            <pc:sldMk cId="4908582" sldId="279"/>
            <ac:graphicFrameMk id="27" creationId="{AE93C346-EF65-5652-47C8-12FB4F35C174}"/>
          </ac:graphicFrameMkLst>
        </pc:graphicFrameChg>
        <pc:picChg chg="mod">
          <ac:chgData name="Renato Gomes de Oliveira" userId="8b240e5f0fc5aa36" providerId="LiveId" clId="{05952C6B-C450-4DEA-89A4-86681CB78304}" dt="2025-12-07T17:12:49.609" v="2861"/>
          <ac:picMkLst>
            <pc:docMk/>
            <pc:sldMk cId="4908582" sldId="279"/>
            <ac:picMk id="14" creationId="{6E902E18-9D8E-3B0F-5ECA-3F06B25430C6}"/>
          </ac:picMkLst>
        </pc:picChg>
        <pc:picChg chg="add del mod">
          <ac:chgData name="Renato Gomes de Oliveira" userId="8b240e5f0fc5aa36" providerId="LiveId" clId="{05952C6B-C450-4DEA-89A4-86681CB78304}" dt="2025-12-08T08:59:42.027" v="7167" actId="478"/>
          <ac:picMkLst>
            <pc:docMk/>
            <pc:sldMk cId="4908582" sldId="279"/>
            <ac:picMk id="20" creationId="{E19A1FDF-BA69-0DBE-6B4B-85520853B357}"/>
          </ac:picMkLst>
        </pc:picChg>
        <pc:picChg chg="add del mod">
          <ac:chgData name="Renato Gomes de Oliveira" userId="8b240e5f0fc5aa36" providerId="LiveId" clId="{05952C6B-C450-4DEA-89A4-86681CB78304}" dt="2025-12-08T08:59:41.308" v="7166" actId="478"/>
          <ac:picMkLst>
            <pc:docMk/>
            <pc:sldMk cId="4908582" sldId="279"/>
            <ac:picMk id="21" creationId="{4AEC7E1E-EF8F-5930-0CB1-AA9EAA6E3209}"/>
          </ac:picMkLst>
        </pc:picChg>
        <pc:cxnChg chg="mod">
          <ac:chgData name="Renato Gomes de Oliveira" userId="8b240e5f0fc5aa36" providerId="LiveId" clId="{05952C6B-C450-4DEA-89A4-86681CB78304}" dt="2025-12-07T12:55:21.692" v="2261"/>
          <ac:cxnSpMkLst>
            <pc:docMk/>
            <pc:sldMk cId="4908582" sldId="279"/>
            <ac:cxnSpMk id="6" creationId="{9F85FB37-772D-BCC7-16A3-452054383A5C}"/>
          </ac:cxnSpMkLst>
        </pc:cxnChg>
        <pc:cxnChg chg="del mod">
          <ac:chgData name="Renato Gomes de Oliveira" userId="8b240e5f0fc5aa36" providerId="LiveId" clId="{05952C6B-C450-4DEA-89A4-86681CB78304}" dt="2025-12-07T17:12:53.727" v="2863" actId="478"/>
          <ac:cxnSpMkLst>
            <pc:docMk/>
            <pc:sldMk cId="4908582" sldId="279"/>
            <ac:cxnSpMk id="7" creationId="{9AEED955-F3A1-881F-1DCE-59A432DE2A9A}"/>
          </ac:cxnSpMkLst>
        </pc:cxnChg>
        <pc:cxnChg chg="mod">
          <ac:chgData name="Renato Gomes de Oliveira" userId="8b240e5f0fc5aa36" providerId="LiveId" clId="{05952C6B-C450-4DEA-89A4-86681CB78304}" dt="2025-12-07T12:55:20.620" v="2260" actId="478"/>
          <ac:cxnSpMkLst>
            <pc:docMk/>
            <pc:sldMk cId="4908582" sldId="279"/>
            <ac:cxnSpMk id="10" creationId="{2261B797-781C-E3B3-EEBA-41BE5AB004EF}"/>
          </ac:cxnSpMkLst>
        </pc:cxnChg>
        <pc:cxnChg chg="add mod">
          <ac:chgData name="Renato Gomes de Oliveira" userId="8b240e5f0fc5aa36" providerId="LiveId" clId="{05952C6B-C450-4DEA-89A4-86681CB78304}" dt="2025-12-07T17:13:00.572" v="2915" actId="1035"/>
          <ac:cxnSpMkLst>
            <pc:docMk/>
            <pc:sldMk cId="4908582" sldId="279"/>
            <ac:cxnSpMk id="19" creationId="{C1900C87-D199-BC75-6195-50EA4B1588C8}"/>
          </ac:cxnSpMkLst>
        </pc:cxnChg>
      </pc:sldChg>
      <pc:sldChg chg="addSp delSp modSp add mod">
        <pc:chgData name="Renato Gomes de Oliveira" userId="8b240e5f0fc5aa36" providerId="LiveId" clId="{05952C6B-C450-4DEA-89A4-86681CB78304}" dt="2025-12-08T09:19:39.977" v="7765" actId="14100"/>
        <pc:sldMkLst>
          <pc:docMk/>
          <pc:sldMk cId="234045585" sldId="280"/>
        </pc:sldMkLst>
        <pc:spChg chg="add del mod">
          <ac:chgData name="Renato Gomes de Oliveira" userId="8b240e5f0fc5aa36" providerId="LiveId" clId="{05952C6B-C450-4DEA-89A4-86681CB78304}" dt="2025-12-08T09:15:27.857" v="7583" actId="478"/>
          <ac:spMkLst>
            <pc:docMk/>
            <pc:sldMk cId="234045585" sldId="280"/>
            <ac:spMk id="2" creationId="{2DD03566-225D-E4EC-F701-E80AC8DFD1F3}"/>
          </ac:spMkLst>
        </pc:spChg>
        <pc:spChg chg="mod">
          <ac:chgData name="Renato Gomes de Oliveira" userId="8b240e5f0fc5aa36" providerId="LiveId" clId="{05952C6B-C450-4DEA-89A4-86681CB78304}" dt="2025-12-08T08:59:55.085" v="7169" actId="20577"/>
          <ac:spMkLst>
            <pc:docMk/>
            <pc:sldMk cId="234045585" sldId="280"/>
            <ac:spMk id="9" creationId="{1D7D60BF-C045-E9F0-D1F9-59AF82EDC1B2}"/>
          </ac:spMkLst>
        </pc:spChg>
        <pc:spChg chg="mod">
          <ac:chgData name="Renato Gomes de Oliveira" userId="8b240e5f0fc5aa36" providerId="LiveId" clId="{05952C6B-C450-4DEA-89A4-86681CB78304}" dt="2025-12-07T17:13:12.116" v="2916"/>
          <ac:spMkLst>
            <pc:docMk/>
            <pc:sldMk cId="234045585" sldId="280"/>
            <ac:spMk id="18" creationId="{BB3A2C64-8EA1-739F-60B6-1C501515D301}"/>
          </ac:spMkLst>
        </pc:spChg>
        <pc:spChg chg="add mod">
          <ac:chgData name="Renato Gomes de Oliveira" userId="8b240e5f0fc5aa36" providerId="LiveId" clId="{05952C6B-C450-4DEA-89A4-86681CB78304}" dt="2025-12-08T09:19:39.977" v="7765" actId="14100"/>
          <ac:spMkLst>
            <pc:docMk/>
            <pc:sldMk cId="234045585" sldId="280"/>
            <ac:spMk id="23" creationId="{7F51A87B-333B-F1E5-C55D-49A6E0985C6E}"/>
          </ac:spMkLst>
        </pc:spChg>
        <pc:grpChg chg="add mod">
          <ac:chgData name="Renato Gomes de Oliveira" userId="8b240e5f0fc5aa36" providerId="LiveId" clId="{05952C6B-C450-4DEA-89A4-86681CB78304}" dt="2025-12-07T12:55:32.146" v="2265"/>
          <ac:grpSpMkLst>
            <pc:docMk/>
            <pc:sldMk cId="234045585" sldId="280"/>
            <ac:grpSpMk id="3" creationId="{71F5BAA9-F3E3-9B40-676F-A6120D792E88}"/>
          </ac:grpSpMkLst>
        </pc:grpChg>
        <pc:grpChg chg="del">
          <ac:chgData name="Renato Gomes de Oliveira" userId="8b240e5f0fc5aa36" providerId="LiveId" clId="{05952C6B-C450-4DEA-89A4-86681CB78304}" dt="2025-12-07T12:55:30.964" v="2264" actId="478"/>
          <ac:grpSpMkLst>
            <pc:docMk/>
            <pc:sldMk cId="234045585" sldId="280"/>
            <ac:grpSpMk id="8" creationId="{DECBFFCD-8046-4C86-3E61-33D4660E7DE0}"/>
          </ac:grpSpMkLst>
        </pc:grpChg>
        <pc:grpChg chg="add mod">
          <ac:chgData name="Renato Gomes de Oliveira" userId="8b240e5f0fc5aa36" providerId="LiveId" clId="{05952C6B-C450-4DEA-89A4-86681CB78304}" dt="2025-12-07T17:13:12.116" v="2916"/>
          <ac:grpSpMkLst>
            <pc:docMk/>
            <pc:sldMk cId="234045585" sldId="280"/>
            <ac:grpSpMk id="13" creationId="{7446BDDA-0138-4564-7E14-4E3638383D20}"/>
          </ac:grpSpMkLst>
        </pc:grpChg>
        <pc:grpChg chg="del">
          <ac:chgData name="Renato Gomes de Oliveira" userId="8b240e5f0fc5aa36" providerId="LiveId" clId="{05952C6B-C450-4DEA-89A4-86681CB78304}" dt="2025-12-07T17:13:14.035" v="2917" actId="478"/>
          <ac:grpSpMkLst>
            <pc:docMk/>
            <pc:sldMk cId="234045585" sldId="280"/>
            <ac:grpSpMk id="17" creationId="{D804F236-2452-9E01-D3CE-BF73F730A25D}"/>
          </ac:grpSpMkLst>
        </pc:grpChg>
        <pc:graphicFrameChg chg="del modGraphic">
          <ac:chgData name="Renato Gomes de Oliveira" userId="8b240e5f0fc5aa36" providerId="LiveId" clId="{05952C6B-C450-4DEA-89A4-86681CB78304}" dt="2025-12-08T09:08:31.079" v="7346" actId="478"/>
          <ac:graphicFrameMkLst>
            <pc:docMk/>
            <pc:sldMk cId="234045585" sldId="280"/>
            <ac:graphicFrameMk id="15" creationId="{7062DC9E-8101-ADD5-5919-C89B49B41226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09:11:34.412" v="7421" actId="6549"/>
          <ac:graphicFrameMkLst>
            <pc:docMk/>
            <pc:sldMk cId="234045585" sldId="280"/>
            <ac:graphicFrameMk id="22" creationId="{3008B750-2338-06DC-031E-B870F3267B4A}"/>
          </ac:graphicFrameMkLst>
        </pc:graphicFrameChg>
        <pc:picChg chg="mod">
          <ac:chgData name="Renato Gomes de Oliveira" userId="8b240e5f0fc5aa36" providerId="LiveId" clId="{05952C6B-C450-4DEA-89A4-86681CB78304}" dt="2025-12-07T17:13:12.116" v="2916"/>
          <ac:picMkLst>
            <pc:docMk/>
            <pc:sldMk cId="234045585" sldId="280"/>
            <ac:picMk id="14" creationId="{A86EDC15-4288-E746-1C8A-17F75E2869CF}"/>
          </ac:picMkLst>
        </pc:picChg>
        <pc:picChg chg="add mod">
          <ac:chgData name="Renato Gomes de Oliveira" userId="8b240e5f0fc5aa36" providerId="LiveId" clId="{05952C6B-C450-4DEA-89A4-86681CB78304}" dt="2025-12-08T09:14:58.545" v="7582" actId="1076"/>
          <ac:picMkLst>
            <pc:docMk/>
            <pc:sldMk cId="234045585" sldId="280"/>
            <ac:picMk id="21" creationId="{678AE9C6-B52C-112C-59E9-0C369A0EAD13}"/>
          </ac:picMkLst>
        </pc:picChg>
        <pc:cxnChg chg="mod">
          <ac:chgData name="Renato Gomes de Oliveira" userId="8b240e5f0fc5aa36" providerId="LiveId" clId="{05952C6B-C450-4DEA-89A4-86681CB78304}" dt="2025-12-07T12:55:32.146" v="2265"/>
          <ac:cxnSpMkLst>
            <pc:docMk/>
            <pc:sldMk cId="234045585" sldId="280"/>
            <ac:cxnSpMk id="6" creationId="{4E690D8F-0300-FC04-BB42-95E5907DB991}"/>
          </ac:cxnSpMkLst>
        </pc:cxnChg>
        <pc:cxnChg chg="del mod">
          <ac:chgData name="Renato Gomes de Oliveira" userId="8b240e5f0fc5aa36" providerId="LiveId" clId="{05952C6B-C450-4DEA-89A4-86681CB78304}" dt="2025-12-07T17:13:15.394" v="2918" actId="478"/>
          <ac:cxnSpMkLst>
            <pc:docMk/>
            <pc:sldMk cId="234045585" sldId="280"/>
            <ac:cxnSpMk id="7" creationId="{14852882-F42C-DFA1-31F6-5FEA5580E0FF}"/>
          </ac:cxnSpMkLst>
        </pc:cxnChg>
        <pc:cxnChg chg="mod">
          <ac:chgData name="Renato Gomes de Oliveira" userId="8b240e5f0fc5aa36" providerId="LiveId" clId="{05952C6B-C450-4DEA-89A4-86681CB78304}" dt="2025-12-07T12:55:30.964" v="2264" actId="478"/>
          <ac:cxnSpMkLst>
            <pc:docMk/>
            <pc:sldMk cId="234045585" sldId="280"/>
            <ac:cxnSpMk id="10" creationId="{2EE9F808-15AE-8983-B8E6-C090C7A026A3}"/>
          </ac:cxnSpMkLst>
        </pc:cxnChg>
        <pc:cxnChg chg="add mod">
          <ac:chgData name="Renato Gomes de Oliveira" userId="8b240e5f0fc5aa36" providerId="LiveId" clId="{05952C6B-C450-4DEA-89A4-86681CB78304}" dt="2025-12-07T17:13:22.764" v="2965" actId="1035"/>
          <ac:cxnSpMkLst>
            <pc:docMk/>
            <pc:sldMk cId="234045585" sldId="280"/>
            <ac:cxnSpMk id="19" creationId="{92E7E489-975F-857B-A94B-F4EF94D9F0A1}"/>
          </ac:cxnSpMkLst>
        </pc:cxnChg>
      </pc:sldChg>
      <pc:sldChg chg="addSp delSp modSp add mod delAnim modAnim">
        <pc:chgData name="Renato Gomes de Oliveira" userId="8b240e5f0fc5aa36" providerId="LiveId" clId="{05952C6B-C450-4DEA-89A4-86681CB78304}" dt="2025-12-08T18:21:46.786" v="9875" actId="478"/>
        <pc:sldMkLst>
          <pc:docMk/>
          <pc:sldMk cId="3867285666" sldId="281"/>
        </pc:sldMkLst>
        <pc:spChg chg="add mod">
          <ac:chgData name="Renato Gomes de Oliveira" userId="8b240e5f0fc5aa36" providerId="LiveId" clId="{05952C6B-C450-4DEA-89A4-86681CB78304}" dt="2025-12-02T20:13:43.855" v="1438" actId="1035"/>
          <ac:spMkLst>
            <pc:docMk/>
            <pc:sldMk cId="3867285666" sldId="281"/>
            <ac:spMk id="2" creationId="{E776DBD1-7DF4-C030-C8F6-D9560E98DC37}"/>
          </ac:spMkLst>
        </pc:spChg>
        <pc:spChg chg="mod">
          <ac:chgData name="Renato Gomes de Oliveira" userId="8b240e5f0fc5aa36" providerId="LiveId" clId="{05952C6B-C450-4DEA-89A4-86681CB78304}" dt="2025-12-08T09:00:06.195" v="7171" actId="20577"/>
          <ac:spMkLst>
            <pc:docMk/>
            <pc:sldMk cId="3867285666" sldId="281"/>
            <ac:spMk id="9" creationId="{41B68135-DC76-CAB4-E91A-86700726128D}"/>
          </ac:spMkLst>
        </pc:spChg>
        <pc:spChg chg="del mod topLvl">
          <ac:chgData name="Renato Gomes de Oliveira" userId="8b240e5f0fc5aa36" providerId="LiveId" clId="{05952C6B-C450-4DEA-89A4-86681CB78304}" dt="2025-12-07T12:55:46.388" v="2271" actId="478"/>
          <ac:spMkLst>
            <pc:docMk/>
            <pc:sldMk cId="3867285666" sldId="281"/>
            <ac:spMk id="11" creationId="{99C3C457-4D80-D19E-2F9B-1B8C05A0B25C}"/>
          </ac:spMkLst>
        </pc:spChg>
        <pc:spChg chg="mod">
          <ac:chgData name="Renato Gomes de Oliveira" userId="8b240e5f0fc5aa36" providerId="LiveId" clId="{05952C6B-C450-4DEA-89A4-86681CB78304}" dt="2025-12-07T17:13:29.162" v="2966"/>
          <ac:spMkLst>
            <pc:docMk/>
            <pc:sldMk cId="3867285666" sldId="281"/>
            <ac:spMk id="18" creationId="{281964D5-FE39-3368-CB43-E67D1AA926DF}"/>
          </ac:spMkLst>
        </pc:spChg>
        <pc:spChg chg="add del">
          <ac:chgData name="Renato Gomes de Oliveira" userId="8b240e5f0fc5aa36" providerId="LiveId" clId="{05952C6B-C450-4DEA-89A4-86681CB78304}" dt="2025-12-08T09:20:10.851" v="7768" actId="478"/>
          <ac:spMkLst>
            <pc:docMk/>
            <pc:sldMk cId="3867285666" sldId="281"/>
            <ac:spMk id="21" creationId="{965B755B-9EB7-8803-9976-4499CAB95033}"/>
          </ac:spMkLst>
        </pc:spChg>
        <pc:spChg chg="add del mod">
          <ac:chgData name="Renato Gomes de Oliveira" userId="8b240e5f0fc5aa36" providerId="LiveId" clId="{05952C6B-C450-4DEA-89A4-86681CB78304}" dt="2025-12-08T18:21:42.777" v="9873" actId="478"/>
          <ac:spMkLst>
            <pc:docMk/>
            <pc:sldMk cId="3867285666" sldId="281"/>
            <ac:spMk id="32" creationId="{7F6CB820-0029-95AD-ACD0-F0F2D9186263}"/>
          </ac:spMkLst>
        </pc:spChg>
        <pc:spChg chg="add del mod">
          <ac:chgData name="Renato Gomes de Oliveira" userId="8b240e5f0fc5aa36" providerId="LiveId" clId="{05952C6B-C450-4DEA-89A4-86681CB78304}" dt="2025-12-08T18:21:44.596" v="9874" actId="478"/>
          <ac:spMkLst>
            <pc:docMk/>
            <pc:sldMk cId="3867285666" sldId="281"/>
            <ac:spMk id="33" creationId="{033CAE41-0EF7-0E9E-7248-5F14BD736CCF}"/>
          </ac:spMkLst>
        </pc:spChg>
        <pc:spChg chg="add del mod">
          <ac:chgData name="Renato Gomes de Oliveira" userId="8b240e5f0fc5aa36" providerId="LiveId" clId="{05952C6B-C450-4DEA-89A4-86681CB78304}" dt="2025-12-08T18:21:40.774" v="9872" actId="478"/>
          <ac:spMkLst>
            <pc:docMk/>
            <pc:sldMk cId="3867285666" sldId="281"/>
            <ac:spMk id="34" creationId="{F3E9A5C0-4A0F-49CA-B9EF-9765657B2678}"/>
          </ac:spMkLst>
        </pc:spChg>
        <pc:spChg chg="add del mod">
          <ac:chgData name="Renato Gomes de Oliveira" userId="8b240e5f0fc5aa36" providerId="LiveId" clId="{05952C6B-C450-4DEA-89A4-86681CB78304}" dt="2025-12-08T18:21:46.786" v="9875" actId="478"/>
          <ac:spMkLst>
            <pc:docMk/>
            <pc:sldMk cId="3867285666" sldId="281"/>
            <ac:spMk id="35" creationId="{E40D05E4-33AC-4977-A8AD-507D283BF3CA}"/>
          </ac:spMkLst>
        </pc:spChg>
        <pc:grpChg chg="add mod">
          <ac:chgData name="Renato Gomes de Oliveira" userId="8b240e5f0fc5aa36" providerId="LiveId" clId="{05952C6B-C450-4DEA-89A4-86681CB78304}" dt="2025-12-07T12:55:47.561" v="2272"/>
          <ac:grpSpMkLst>
            <pc:docMk/>
            <pc:sldMk cId="3867285666" sldId="281"/>
            <ac:grpSpMk id="3" creationId="{7869F321-FFE0-3ED7-F56A-B4B0170291B7}"/>
          </ac:grpSpMkLst>
        </pc:grpChg>
        <pc:grpChg chg="del">
          <ac:chgData name="Renato Gomes de Oliveira" userId="8b240e5f0fc5aa36" providerId="LiveId" clId="{05952C6B-C450-4DEA-89A4-86681CB78304}" dt="2025-12-07T12:55:43.452" v="2270" actId="478"/>
          <ac:grpSpMkLst>
            <pc:docMk/>
            <pc:sldMk cId="3867285666" sldId="281"/>
            <ac:grpSpMk id="8" creationId="{203DFFB8-6F3E-4AD2-B403-1D186C74D881}"/>
          </ac:grpSpMkLst>
        </pc:grpChg>
        <pc:grpChg chg="add mod">
          <ac:chgData name="Renato Gomes de Oliveira" userId="8b240e5f0fc5aa36" providerId="LiveId" clId="{05952C6B-C450-4DEA-89A4-86681CB78304}" dt="2025-12-07T17:13:29.162" v="2966"/>
          <ac:grpSpMkLst>
            <pc:docMk/>
            <pc:sldMk cId="3867285666" sldId="281"/>
            <ac:grpSpMk id="13" creationId="{41672576-E561-63AC-A8E5-E6BB7017D9A6}"/>
          </ac:grpSpMkLst>
        </pc:grpChg>
        <pc:grpChg chg="add del">
          <ac:chgData name="Renato Gomes de Oliveira" userId="8b240e5f0fc5aa36" providerId="LiveId" clId="{05952C6B-C450-4DEA-89A4-86681CB78304}" dt="2025-12-07T17:13:31.573" v="2967" actId="478"/>
          <ac:grpSpMkLst>
            <pc:docMk/>
            <pc:sldMk cId="3867285666" sldId="281"/>
            <ac:grpSpMk id="17" creationId="{79B11834-28D8-5AD8-E59E-66850E21E0BC}"/>
          </ac:grpSpMkLst>
        </pc:grpChg>
        <pc:graphicFrameChg chg="del">
          <ac:chgData name="Renato Gomes de Oliveira" userId="8b240e5f0fc5aa36" providerId="LiveId" clId="{05952C6B-C450-4DEA-89A4-86681CB78304}" dt="2025-12-08T09:19:55.994" v="7766" actId="478"/>
          <ac:graphicFrameMkLst>
            <pc:docMk/>
            <pc:sldMk cId="3867285666" sldId="281"/>
            <ac:graphicFrameMk id="15" creationId="{D81A67CF-69D0-14D1-2D67-E710AC78E1E2}"/>
          </ac:graphicFrameMkLst>
        </pc:graphicFrameChg>
        <pc:graphicFrameChg chg="add del mod modGraphic">
          <ac:chgData name="Renato Gomes de Oliveira" userId="8b240e5f0fc5aa36" providerId="LiveId" clId="{05952C6B-C450-4DEA-89A4-86681CB78304}" dt="2025-12-08T09:43:06.484" v="7866" actId="478"/>
          <ac:graphicFrameMkLst>
            <pc:docMk/>
            <pc:sldMk cId="3867285666" sldId="281"/>
            <ac:graphicFrameMk id="22" creationId="{575973DF-3F59-596D-0DEF-72C1A7A8A554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09:44:02.182" v="7956" actId="20577"/>
          <ac:graphicFrameMkLst>
            <pc:docMk/>
            <pc:sldMk cId="3867285666" sldId="281"/>
            <ac:graphicFrameMk id="31" creationId="{32B27953-710F-492A-4BAD-74C941D98D8B}"/>
          </ac:graphicFrameMkLst>
        </pc:graphicFrameChg>
        <pc:picChg chg="mod">
          <ac:chgData name="Renato Gomes de Oliveira" userId="8b240e5f0fc5aa36" providerId="LiveId" clId="{05952C6B-C450-4DEA-89A4-86681CB78304}" dt="2025-12-07T17:13:29.162" v="2966"/>
          <ac:picMkLst>
            <pc:docMk/>
            <pc:sldMk cId="3867285666" sldId="281"/>
            <ac:picMk id="14" creationId="{6EDBA60E-6088-EA4D-F81A-24D84FCC007A}"/>
          </ac:picMkLst>
        </pc:picChg>
        <pc:picChg chg="add mod">
          <ac:chgData name="Renato Gomes de Oliveira" userId="8b240e5f0fc5aa36" providerId="LiveId" clId="{05952C6B-C450-4DEA-89A4-86681CB78304}" dt="2025-12-08T09:40:59.284" v="7861" actId="1076"/>
          <ac:picMkLst>
            <pc:docMk/>
            <pc:sldMk cId="3867285666" sldId="281"/>
            <ac:picMk id="24" creationId="{A4326C29-296E-667A-6E9B-77C830A03933}"/>
          </ac:picMkLst>
        </pc:picChg>
        <pc:picChg chg="add mod">
          <ac:chgData name="Renato Gomes de Oliveira" userId="8b240e5f0fc5aa36" providerId="LiveId" clId="{05952C6B-C450-4DEA-89A4-86681CB78304}" dt="2025-12-08T09:41:01.857" v="7862" actId="1076"/>
          <ac:picMkLst>
            <pc:docMk/>
            <pc:sldMk cId="3867285666" sldId="281"/>
            <ac:picMk id="26" creationId="{FC2F48E7-93EB-2374-DC5F-C9F4FEADEC11}"/>
          </ac:picMkLst>
        </pc:picChg>
        <pc:picChg chg="add mod">
          <ac:chgData name="Renato Gomes de Oliveira" userId="8b240e5f0fc5aa36" providerId="LiveId" clId="{05952C6B-C450-4DEA-89A4-86681CB78304}" dt="2025-12-08T09:45:48.406" v="7962" actId="1076"/>
          <ac:picMkLst>
            <pc:docMk/>
            <pc:sldMk cId="3867285666" sldId="281"/>
            <ac:picMk id="28" creationId="{E0C97C51-1BC9-CEE7-7F9B-CCB99069E513}"/>
          </ac:picMkLst>
        </pc:picChg>
        <pc:picChg chg="add mod">
          <ac:chgData name="Renato Gomes de Oliveira" userId="8b240e5f0fc5aa36" providerId="LiveId" clId="{05952C6B-C450-4DEA-89A4-86681CB78304}" dt="2025-12-08T09:41:07.403" v="7863" actId="1076"/>
          <ac:picMkLst>
            <pc:docMk/>
            <pc:sldMk cId="3867285666" sldId="281"/>
            <ac:picMk id="30" creationId="{C1ACBA94-E118-358F-95DE-ECDAE0F8995D}"/>
          </ac:picMkLst>
        </pc:picChg>
        <pc:cxnChg chg="mod">
          <ac:chgData name="Renato Gomes de Oliveira" userId="8b240e5f0fc5aa36" providerId="LiveId" clId="{05952C6B-C450-4DEA-89A4-86681CB78304}" dt="2025-12-07T12:55:47.561" v="2272"/>
          <ac:cxnSpMkLst>
            <pc:docMk/>
            <pc:sldMk cId="3867285666" sldId="281"/>
            <ac:cxnSpMk id="6" creationId="{EB0B6344-6C82-8FAA-7CFE-1186C6D22F9E}"/>
          </ac:cxnSpMkLst>
        </pc:cxnChg>
        <pc:cxnChg chg="del mod">
          <ac:chgData name="Renato Gomes de Oliveira" userId="8b240e5f0fc5aa36" providerId="LiveId" clId="{05952C6B-C450-4DEA-89A4-86681CB78304}" dt="2025-12-07T17:13:32.963" v="2968" actId="478"/>
          <ac:cxnSpMkLst>
            <pc:docMk/>
            <pc:sldMk cId="3867285666" sldId="281"/>
            <ac:cxnSpMk id="7" creationId="{8E62F760-7FD6-619D-C059-A954F9BC347E}"/>
          </ac:cxnSpMkLst>
        </pc:cxnChg>
        <pc:cxnChg chg="del mod topLvl">
          <ac:chgData name="Renato Gomes de Oliveira" userId="8b240e5f0fc5aa36" providerId="LiveId" clId="{05952C6B-C450-4DEA-89A4-86681CB78304}" dt="2025-12-07T12:55:43.452" v="2270" actId="478"/>
          <ac:cxnSpMkLst>
            <pc:docMk/>
            <pc:sldMk cId="3867285666" sldId="281"/>
            <ac:cxnSpMk id="10" creationId="{26A74FA3-3665-8D80-00F9-8DB7F638227C}"/>
          </ac:cxnSpMkLst>
        </pc:cxnChg>
        <pc:cxnChg chg="add mod">
          <ac:chgData name="Renato Gomes de Oliveira" userId="8b240e5f0fc5aa36" providerId="LiveId" clId="{05952C6B-C450-4DEA-89A4-86681CB78304}" dt="2025-12-07T17:13:38.627" v="3002" actId="1036"/>
          <ac:cxnSpMkLst>
            <pc:docMk/>
            <pc:sldMk cId="3867285666" sldId="281"/>
            <ac:cxnSpMk id="19" creationId="{A1BD1ABD-E112-94EC-6D76-584180B3840C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8:41:42.656" v="9888" actId="14100"/>
        <pc:sldMkLst>
          <pc:docMk/>
          <pc:sldMk cId="3642420261" sldId="282"/>
        </pc:sldMkLst>
        <pc:spChg chg="add mod">
          <ac:chgData name="Renato Gomes de Oliveira" userId="8b240e5f0fc5aa36" providerId="LiveId" clId="{05952C6B-C450-4DEA-89A4-86681CB78304}" dt="2025-12-08T18:41:18.547" v="9884" actId="692"/>
          <ac:spMkLst>
            <pc:docMk/>
            <pc:sldMk cId="3642420261" sldId="282"/>
            <ac:spMk id="2" creationId="{2D4B05F4-A853-9373-8F8A-742340D6E255}"/>
          </ac:spMkLst>
        </pc:spChg>
        <pc:spChg chg="add del mod">
          <ac:chgData name="Renato Gomes de Oliveira" userId="8b240e5f0fc5aa36" providerId="LiveId" clId="{05952C6B-C450-4DEA-89A4-86681CB78304}" dt="2025-12-08T11:28:34.019" v="8948" actId="478"/>
          <ac:spMkLst>
            <pc:docMk/>
            <pc:sldMk cId="3642420261" sldId="282"/>
            <ac:spMk id="2" creationId="{BE18E311-E527-14E2-6544-DC6A3747F5C7}"/>
          </ac:spMkLst>
        </pc:spChg>
        <pc:spChg chg="add mod">
          <ac:chgData name="Renato Gomes de Oliveira" userId="8b240e5f0fc5aa36" providerId="LiveId" clId="{05952C6B-C450-4DEA-89A4-86681CB78304}" dt="2025-12-08T18:41:42.656" v="9888" actId="14100"/>
          <ac:spMkLst>
            <pc:docMk/>
            <pc:sldMk cId="3642420261" sldId="282"/>
            <ac:spMk id="3" creationId="{4AC3FB0D-3EE9-1FA7-C3D1-47BBAD4953C7}"/>
          </ac:spMkLst>
        </pc:spChg>
        <pc:spChg chg="mod">
          <ac:chgData name="Renato Gomes de Oliveira" userId="8b240e5f0fc5aa36" providerId="LiveId" clId="{05952C6B-C450-4DEA-89A4-86681CB78304}" dt="2025-12-08T11:04:42.134" v="8603" actId="20577"/>
          <ac:spMkLst>
            <pc:docMk/>
            <pc:sldMk cId="3642420261" sldId="282"/>
            <ac:spMk id="13" creationId="{F190E1E5-D9FF-1100-249D-F1516FBD126A}"/>
          </ac:spMkLst>
        </pc:spChg>
        <pc:spChg chg="add mod">
          <ac:chgData name="Renato Gomes de Oliveira" userId="8b240e5f0fc5aa36" providerId="LiveId" clId="{05952C6B-C450-4DEA-89A4-86681CB78304}" dt="2025-12-08T11:42:08.330" v="9115" actId="1076"/>
          <ac:spMkLst>
            <pc:docMk/>
            <pc:sldMk cId="3642420261" sldId="282"/>
            <ac:spMk id="18" creationId="{E210E39C-998C-85C4-6455-6FA143D190C3}"/>
          </ac:spMkLst>
        </pc:spChg>
        <pc:spChg chg="add mod">
          <ac:chgData name="Renato Gomes de Oliveira" userId="8b240e5f0fc5aa36" providerId="LiveId" clId="{05952C6B-C450-4DEA-89A4-86681CB78304}" dt="2025-12-08T11:48:02.579" v="9330" actId="1076"/>
          <ac:spMkLst>
            <pc:docMk/>
            <pc:sldMk cId="3642420261" sldId="282"/>
            <ac:spMk id="19" creationId="{8A4DB991-D8F2-072D-1490-E9CD164E0AC5}"/>
          </ac:spMkLst>
        </pc:spChg>
        <pc:grpChg chg="add mod">
          <ac:chgData name="Renato Gomes de Oliveira" userId="8b240e5f0fc5aa36" providerId="LiveId" clId="{05952C6B-C450-4DEA-89A4-86681CB78304}" dt="2025-12-07T12:56:01.623" v="2276"/>
          <ac:grpSpMkLst>
            <pc:docMk/>
            <pc:sldMk cId="3642420261" sldId="282"/>
            <ac:grpSpMk id="4" creationId="{85DA0FBF-24F0-6270-DAA6-A92C3F317523}"/>
          </ac:grpSpMkLst>
        </pc:grpChg>
        <pc:grpChg chg="del">
          <ac:chgData name="Renato Gomes de Oliveira" userId="8b240e5f0fc5aa36" providerId="LiveId" clId="{05952C6B-C450-4DEA-89A4-86681CB78304}" dt="2025-12-07T12:56:00.611" v="2275" actId="478"/>
          <ac:grpSpMkLst>
            <pc:docMk/>
            <pc:sldMk cId="3642420261" sldId="282"/>
            <ac:grpSpMk id="8" creationId="{54E503E3-028F-75A1-843D-D606595322E8}"/>
          </ac:grpSpMkLst>
        </pc:grpChg>
        <pc:graphicFrameChg chg="add del mod modGraphic">
          <ac:chgData name="Renato Gomes de Oliveira" userId="8b240e5f0fc5aa36" providerId="LiveId" clId="{05952C6B-C450-4DEA-89A4-86681CB78304}" dt="2025-12-08T11:03:51.582" v="8580" actId="478"/>
          <ac:graphicFrameMkLst>
            <pc:docMk/>
            <pc:sldMk cId="3642420261" sldId="282"/>
            <ac:graphicFrameMk id="3" creationId="{3924940B-05ED-867D-E875-44D62AC74900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11:40:41.625" v="9105" actId="6549"/>
          <ac:graphicFrameMkLst>
            <pc:docMk/>
            <pc:sldMk cId="3642420261" sldId="282"/>
            <ac:graphicFrameMk id="14" creationId="{169A2314-8D84-DB8C-0206-BF597A0E4394}"/>
          </ac:graphicFrameMkLst>
        </pc:graphicFrameChg>
        <pc:picChg chg="add del mod">
          <ac:chgData name="Renato Gomes de Oliveira" userId="8b240e5f0fc5aa36" providerId="LiveId" clId="{05952C6B-C450-4DEA-89A4-86681CB78304}" dt="2025-12-08T11:28:31.465" v="8946" actId="478"/>
          <ac:picMkLst>
            <pc:docMk/>
            <pc:sldMk cId="3642420261" sldId="282"/>
            <ac:picMk id="6" creationId="{D0F7BBED-E21A-6175-C6B2-4AE7F9B0E8D9}"/>
          </ac:picMkLst>
        </pc:picChg>
        <pc:picChg chg="add mod">
          <ac:chgData name="Renato Gomes de Oliveira" userId="8b240e5f0fc5aa36" providerId="LiveId" clId="{05952C6B-C450-4DEA-89A4-86681CB78304}" dt="2025-12-08T11:04:30.715" v="8601" actId="1035"/>
          <ac:picMkLst>
            <pc:docMk/>
            <pc:sldMk cId="3642420261" sldId="282"/>
            <ac:picMk id="9" creationId="{B09F15B6-3ADE-EA7F-38BD-BE1AB86612CE}"/>
          </ac:picMkLst>
        </pc:picChg>
        <pc:picChg chg="add del mod">
          <ac:chgData name="Renato Gomes de Oliveira" userId="8b240e5f0fc5aa36" providerId="LiveId" clId="{05952C6B-C450-4DEA-89A4-86681CB78304}" dt="2025-12-08T11:28:32.337" v="8947" actId="478"/>
          <ac:picMkLst>
            <pc:docMk/>
            <pc:sldMk cId="3642420261" sldId="282"/>
            <ac:picMk id="12" creationId="{BCBD5AC1-AF4B-86EB-7F49-ED16C9525323}"/>
          </ac:picMkLst>
        </pc:picChg>
        <pc:picChg chg="add mod">
          <ac:chgData name="Renato Gomes de Oliveira" userId="8b240e5f0fc5aa36" providerId="LiveId" clId="{05952C6B-C450-4DEA-89A4-86681CB78304}" dt="2025-12-08T11:47:40.060" v="9260" actId="1076"/>
          <ac:picMkLst>
            <pc:docMk/>
            <pc:sldMk cId="3642420261" sldId="282"/>
            <ac:picMk id="16" creationId="{33632790-FB9C-9801-7CF1-AA33DFFD6BB3}"/>
          </ac:picMkLst>
        </pc:picChg>
        <pc:cxnChg chg="mod">
          <ac:chgData name="Renato Gomes de Oliveira" userId="8b240e5f0fc5aa36" providerId="LiveId" clId="{05952C6B-C450-4DEA-89A4-86681CB78304}" dt="2025-12-07T12:56:01.623" v="2276"/>
          <ac:cxnSpMkLst>
            <pc:docMk/>
            <pc:sldMk cId="3642420261" sldId="282"/>
            <ac:cxnSpMk id="7" creationId="{E4902001-9023-7BEF-85E8-E11D04F58454}"/>
          </ac:cxnSpMkLst>
        </pc:cxnChg>
        <pc:cxnChg chg="mod">
          <ac:chgData name="Renato Gomes de Oliveira" userId="8b240e5f0fc5aa36" providerId="LiveId" clId="{05952C6B-C450-4DEA-89A4-86681CB78304}" dt="2025-12-07T12:56:00.611" v="2275" actId="478"/>
          <ac:cxnSpMkLst>
            <pc:docMk/>
            <pc:sldMk cId="3642420261" sldId="282"/>
            <ac:cxnSpMk id="10" creationId="{4FEC1CA1-B9E5-A35B-BF17-BE5BAD48B295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8:52:11.835" v="9911"/>
        <pc:sldMkLst>
          <pc:docMk/>
          <pc:sldMk cId="1564360536" sldId="283"/>
        </pc:sldMkLst>
        <pc:spChg chg="add mod">
          <ac:chgData name="Renato Gomes de Oliveira" userId="8b240e5f0fc5aa36" providerId="LiveId" clId="{05952C6B-C450-4DEA-89A4-86681CB78304}" dt="2025-12-08T18:50:57.317" v="9900" actId="1037"/>
          <ac:spMkLst>
            <pc:docMk/>
            <pc:sldMk cId="1564360536" sldId="283"/>
            <ac:spMk id="2" creationId="{B0528B24-EA97-458F-46D7-6A3ED20D6E74}"/>
          </ac:spMkLst>
        </pc:spChg>
        <pc:spChg chg="mod">
          <ac:chgData name="Renato Gomes de Oliveira" userId="8b240e5f0fc5aa36" providerId="LiveId" clId="{05952C6B-C450-4DEA-89A4-86681CB78304}" dt="2025-12-07T12:56:29.081" v="2287" actId="20577"/>
          <ac:spMkLst>
            <pc:docMk/>
            <pc:sldMk cId="1564360536" sldId="283"/>
            <ac:spMk id="8" creationId="{986028F4-7FD2-0FAC-3A05-3026B59D37E7}"/>
          </ac:spMkLst>
        </pc:spChg>
        <pc:spChg chg="add del mod">
          <ac:chgData name="Renato Gomes de Oliveira" userId="8b240e5f0fc5aa36" providerId="LiveId" clId="{05952C6B-C450-4DEA-89A4-86681CB78304}" dt="2025-12-08T11:07:27.623" v="8694" actId="21"/>
          <ac:spMkLst>
            <pc:docMk/>
            <pc:sldMk cId="1564360536" sldId="283"/>
            <ac:spMk id="14" creationId="{62644658-EE01-9E62-044D-8F487131E40F}"/>
          </ac:spMkLst>
        </pc:spChg>
        <pc:spChg chg="add mod">
          <ac:chgData name="Renato Gomes de Oliveira" userId="8b240e5f0fc5aa36" providerId="LiveId" clId="{05952C6B-C450-4DEA-89A4-86681CB78304}" dt="2025-12-08T12:00:15.089" v="9467" actId="1038"/>
          <ac:spMkLst>
            <pc:docMk/>
            <pc:sldMk cId="1564360536" sldId="283"/>
            <ac:spMk id="18" creationId="{B2D8D264-B041-534D-B197-293179055899}"/>
          </ac:spMkLst>
        </pc:spChg>
        <pc:grpChg chg="del mod">
          <ac:chgData name="Renato Gomes de Oliveira" userId="8b240e5f0fc5aa36" providerId="LiveId" clId="{05952C6B-C450-4DEA-89A4-86681CB78304}" dt="2025-12-07T12:56:21.237" v="2284" actId="478"/>
          <ac:grpSpMkLst>
            <pc:docMk/>
            <pc:sldMk cId="1564360536" sldId="283"/>
            <ac:grpSpMk id="2" creationId="{E9A2BB8E-8564-2480-1D4D-A3ED510E5B45}"/>
          </ac:grpSpMkLst>
        </pc:grpChg>
        <pc:grpChg chg="add mod">
          <ac:chgData name="Renato Gomes de Oliveira" userId="8b240e5f0fc5aa36" providerId="LiveId" clId="{05952C6B-C450-4DEA-89A4-86681CB78304}" dt="2025-12-07T12:56:22.457" v="2285"/>
          <ac:grpSpMkLst>
            <pc:docMk/>
            <pc:sldMk cId="1564360536" sldId="283"/>
            <ac:grpSpMk id="6" creationId="{D8845827-E3E7-706E-EF86-0AFF7BE031C1}"/>
          </ac:grpSpMkLst>
        </pc:grpChg>
        <pc:graphicFrameChg chg="del modGraphic">
          <ac:chgData name="Renato Gomes de Oliveira" userId="8b240e5f0fc5aa36" providerId="LiveId" clId="{05952C6B-C450-4DEA-89A4-86681CB78304}" dt="2025-12-08T11:05:47.045" v="8617" actId="478"/>
          <ac:graphicFrameMkLst>
            <pc:docMk/>
            <pc:sldMk cId="1564360536" sldId="283"/>
            <ac:graphicFrameMk id="5" creationId="{11F4BED5-CB25-B813-4651-941E2205FA88}"/>
          </ac:graphicFrameMkLst>
        </pc:graphicFrameChg>
        <pc:graphicFrameChg chg="add del mod modGraphic">
          <ac:chgData name="Renato Gomes de Oliveira" userId="8b240e5f0fc5aa36" providerId="LiveId" clId="{05952C6B-C450-4DEA-89A4-86681CB78304}" dt="2025-12-08T11:06:28.309" v="8634" actId="478"/>
          <ac:graphicFrameMkLst>
            <pc:docMk/>
            <pc:sldMk cId="1564360536" sldId="283"/>
            <ac:graphicFrameMk id="15" creationId="{00AB6612-CD2C-8635-6458-53E4A00C4C72}"/>
          </ac:graphicFrameMkLst>
        </pc:graphicFrameChg>
        <pc:graphicFrameChg chg="add mod modGraphic">
          <ac:chgData name="Renato Gomes de Oliveira" userId="8b240e5f0fc5aa36" providerId="LiveId" clId="{05952C6B-C450-4DEA-89A4-86681CB78304}" dt="2025-12-08T11:59:28.256" v="9435"/>
          <ac:graphicFrameMkLst>
            <pc:docMk/>
            <pc:sldMk cId="1564360536" sldId="283"/>
            <ac:graphicFrameMk id="16" creationId="{1F1E4FFB-807D-FD5E-6DB0-C0785EA3134A}"/>
          </ac:graphicFrameMkLst>
        </pc:graphicFrameChg>
        <pc:picChg chg="add del mod">
          <ac:chgData name="Renato Gomes de Oliveira" userId="8b240e5f0fc5aa36" providerId="LiveId" clId="{05952C6B-C450-4DEA-89A4-86681CB78304}" dt="2025-12-07T19:17:47.900" v="4191" actId="478"/>
          <ac:picMkLst>
            <pc:docMk/>
            <pc:sldMk cId="1564360536" sldId="283"/>
            <ac:picMk id="10" creationId="{323A51E2-1BD7-9CCE-6C9F-16103B909921}"/>
          </ac:picMkLst>
        </pc:picChg>
        <pc:picChg chg="add mod">
          <ac:chgData name="Renato Gomes de Oliveira" userId="8b240e5f0fc5aa36" providerId="LiveId" clId="{05952C6B-C450-4DEA-89A4-86681CB78304}" dt="2025-12-08T12:00:02.344" v="9458" actId="1036"/>
          <ac:picMkLst>
            <pc:docMk/>
            <pc:sldMk cId="1564360536" sldId="283"/>
            <ac:picMk id="12" creationId="{08274838-1678-CAA5-8D85-CE08B44AE4F4}"/>
          </ac:picMkLst>
        </pc:picChg>
        <pc:cxnChg chg="mod">
          <ac:chgData name="Renato Gomes de Oliveira" userId="8b240e5f0fc5aa36" providerId="LiveId" clId="{05952C6B-C450-4DEA-89A4-86681CB78304}" dt="2025-12-07T12:56:21.237" v="2284" actId="478"/>
          <ac:cxnSpMkLst>
            <pc:docMk/>
            <pc:sldMk cId="1564360536" sldId="283"/>
            <ac:cxnSpMk id="3" creationId="{3E3781FB-7065-AC5C-8BEF-E43FBAF6A382}"/>
          </ac:cxnSpMkLst>
        </pc:cxnChg>
        <pc:cxnChg chg="add mod">
          <ac:chgData name="Renato Gomes de Oliveira" userId="8b240e5f0fc5aa36" providerId="LiveId" clId="{05952C6B-C450-4DEA-89A4-86681CB78304}" dt="2025-12-08T18:52:06.855" v="9910" actId="692"/>
          <ac:cxnSpMkLst>
            <pc:docMk/>
            <pc:sldMk cId="1564360536" sldId="283"/>
            <ac:cxnSpMk id="4" creationId="{DF9C3D15-BA2A-5B53-4EBB-8166E266B3A5}"/>
          </ac:cxnSpMkLst>
        </pc:cxnChg>
        <pc:cxnChg chg="mod">
          <ac:chgData name="Renato Gomes de Oliveira" userId="8b240e5f0fc5aa36" providerId="LiveId" clId="{05952C6B-C450-4DEA-89A4-86681CB78304}" dt="2025-12-07T12:56:22.457" v="2285"/>
          <ac:cxnSpMkLst>
            <pc:docMk/>
            <pc:sldMk cId="1564360536" sldId="283"/>
            <ac:cxnSpMk id="7" creationId="{368ED2D6-3169-9F7F-8362-99745B37D903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2:20:22.005" v="9475"/>
        <pc:sldMkLst>
          <pc:docMk/>
          <pc:sldMk cId="3025891100" sldId="284"/>
        </pc:sldMkLst>
        <pc:spChg chg="mod">
          <ac:chgData name="Renato Gomes de Oliveira" userId="8b240e5f0fc5aa36" providerId="LiveId" clId="{05952C6B-C450-4DEA-89A4-86681CB78304}" dt="2025-12-07T12:51:18.220" v="2196" actId="20577"/>
          <ac:spMkLst>
            <pc:docMk/>
            <pc:sldMk cId="3025891100" sldId="284"/>
            <ac:spMk id="4" creationId="{C912ADAA-D547-46AA-58ED-9243B1D37048}"/>
          </ac:spMkLst>
        </pc:spChg>
        <pc:spChg chg="mod">
          <ac:chgData name="Renato Gomes de Oliveira" userId="8b240e5f0fc5aa36" providerId="LiveId" clId="{05952C6B-C450-4DEA-89A4-86681CB78304}" dt="2025-12-07T12:52:52.670" v="2211" actId="20577"/>
          <ac:spMkLst>
            <pc:docMk/>
            <pc:sldMk cId="3025891100" sldId="284"/>
            <ac:spMk id="7" creationId="{CC61BB5C-7661-FFCC-9A94-C4AE4D405749}"/>
          </ac:spMkLst>
        </pc:spChg>
        <pc:spChg chg="add mod">
          <ac:chgData name="Renato Gomes de Oliveira" userId="8b240e5f0fc5aa36" providerId="LiveId" clId="{05952C6B-C450-4DEA-89A4-86681CB78304}" dt="2025-12-07T20:31:13.296" v="4864" actId="1076"/>
          <ac:spMkLst>
            <pc:docMk/>
            <pc:sldMk cId="3025891100" sldId="284"/>
            <ac:spMk id="9" creationId="{1ACB74F4-863B-5F18-4006-72176AFA5AB0}"/>
          </ac:spMkLst>
        </pc:spChg>
        <pc:spChg chg="add mod">
          <ac:chgData name="Renato Gomes de Oliveira" userId="8b240e5f0fc5aa36" providerId="LiveId" clId="{05952C6B-C450-4DEA-89A4-86681CB78304}" dt="2025-12-07T20:41:06.767" v="5038" actId="1076"/>
          <ac:spMkLst>
            <pc:docMk/>
            <pc:sldMk cId="3025891100" sldId="284"/>
            <ac:spMk id="11" creationId="{EBE63D0C-B9B6-197B-847F-32CA81511C09}"/>
          </ac:spMkLst>
        </pc:spChg>
        <pc:spChg chg="add mod">
          <ac:chgData name="Renato Gomes de Oliveira" userId="8b240e5f0fc5aa36" providerId="LiveId" clId="{05952C6B-C450-4DEA-89A4-86681CB78304}" dt="2025-12-07T20:40:49.333" v="5036" actId="120"/>
          <ac:spMkLst>
            <pc:docMk/>
            <pc:sldMk cId="3025891100" sldId="284"/>
            <ac:spMk id="12" creationId="{7A62FEFC-49FC-FA28-3213-13960D84F1E9}"/>
          </ac:spMkLst>
        </pc:spChg>
        <pc:spChg chg="add mod">
          <ac:chgData name="Renato Gomes de Oliveira" userId="8b240e5f0fc5aa36" providerId="LiveId" clId="{05952C6B-C450-4DEA-89A4-86681CB78304}" dt="2025-12-07T20:40:58.828" v="5037" actId="1076"/>
          <ac:spMkLst>
            <pc:docMk/>
            <pc:sldMk cId="3025891100" sldId="284"/>
            <ac:spMk id="13" creationId="{25909FFB-0EC6-5FA9-3077-3C271FE8ADDB}"/>
          </ac:spMkLst>
        </pc:spChg>
        <pc:spChg chg="del mod">
          <ac:chgData name="Renato Gomes de Oliveira" userId="8b240e5f0fc5aa36" providerId="LiveId" clId="{05952C6B-C450-4DEA-89A4-86681CB78304}" dt="2025-12-07T20:23:15.058" v="4807" actId="478"/>
          <ac:spMkLst>
            <pc:docMk/>
            <pc:sldMk cId="3025891100" sldId="284"/>
            <ac:spMk id="18" creationId="{B73803BF-5CF4-9E51-3E6A-6056B9C46C32}"/>
          </ac:spMkLst>
        </pc:spChg>
        <pc:grpChg chg="add del mod">
          <ac:chgData name="Renato Gomes de Oliveira" userId="8b240e5f0fc5aa36" providerId="LiveId" clId="{05952C6B-C450-4DEA-89A4-86681CB78304}" dt="2025-12-07T12:51:27.272" v="2197" actId="478"/>
          <ac:grpSpMkLst>
            <pc:docMk/>
            <pc:sldMk cId="3025891100" sldId="284"/>
            <ac:grpSpMk id="2" creationId="{1F292713-AB48-F725-F6D0-3B0E8C71D179}"/>
          </ac:grpSpMkLst>
        </pc:grpChg>
        <pc:grpChg chg="add mod">
          <ac:chgData name="Renato Gomes de Oliveira" userId="8b240e5f0fc5aa36" providerId="LiveId" clId="{05952C6B-C450-4DEA-89A4-86681CB78304}" dt="2025-12-07T12:51:28.387" v="2198"/>
          <ac:grpSpMkLst>
            <pc:docMk/>
            <pc:sldMk cId="3025891100" sldId="284"/>
            <ac:grpSpMk id="5" creationId="{66E5083F-D57B-3060-3B58-F041EEDC0026}"/>
          </ac:grpSpMkLst>
        </pc:grpChg>
        <pc:grpChg chg="del">
          <ac:chgData name="Renato Gomes de Oliveira" userId="8b240e5f0fc5aa36" providerId="LiveId" clId="{05952C6B-C450-4DEA-89A4-86681CB78304}" dt="2025-12-07T12:51:12.049" v="2194" actId="478"/>
          <ac:grpSpMkLst>
            <pc:docMk/>
            <pc:sldMk cId="3025891100" sldId="284"/>
            <ac:grpSpMk id="19" creationId="{002F0DF4-9586-DDB7-08EF-40B7106F35B2}"/>
          </ac:grpSpMkLst>
        </pc:grpChg>
        <pc:graphicFrameChg chg="modGraphic">
          <ac:chgData name="Renato Gomes de Oliveira" userId="8b240e5f0fc5aa36" providerId="LiveId" clId="{05952C6B-C450-4DEA-89A4-86681CB78304}" dt="2025-12-03T11:32:39.745" v="1524" actId="20577"/>
          <ac:graphicFrameMkLst>
            <pc:docMk/>
            <pc:sldMk cId="3025891100" sldId="284"/>
            <ac:graphicFrameMk id="14" creationId="{4E16D01B-B02F-214E-E110-EED20A5A3098}"/>
          </ac:graphicFrameMkLst>
        </pc:graphicFrameChg>
        <pc:cxnChg chg="mod">
          <ac:chgData name="Renato Gomes de Oliveira" userId="8b240e5f0fc5aa36" providerId="LiveId" clId="{05952C6B-C450-4DEA-89A4-86681CB78304}" dt="2025-12-07T12:51:13.512" v="2195"/>
          <ac:cxnSpMkLst>
            <pc:docMk/>
            <pc:sldMk cId="3025891100" sldId="284"/>
            <ac:cxnSpMk id="3" creationId="{946FA22E-3026-35BC-84BB-9ED208F68E1F}"/>
          </ac:cxnSpMkLst>
        </pc:cxnChg>
        <pc:cxnChg chg="mod">
          <ac:chgData name="Renato Gomes de Oliveira" userId="8b240e5f0fc5aa36" providerId="LiveId" clId="{05952C6B-C450-4DEA-89A4-86681CB78304}" dt="2025-12-07T12:51:28.387" v="2198"/>
          <ac:cxnSpMkLst>
            <pc:docMk/>
            <pc:sldMk cId="3025891100" sldId="284"/>
            <ac:cxnSpMk id="6" creationId="{BA069919-4698-DB2B-3561-CCAD72A24E6B}"/>
          </ac:cxnSpMkLst>
        </pc:cxnChg>
        <pc:cxnChg chg="mod">
          <ac:chgData name="Renato Gomes de Oliveira" userId="8b240e5f0fc5aa36" providerId="LiveId" clId="{05952C6B-C450-4DEA-89A4-86681CB78304}" dt="2025-12-07T12:51:12.049" v="2194" actId="478"/>
          <ac:cxnSpMkLst>
            <pc:docMk/>
            <pc:sldMk cId="3025891100" sldId="284"/>
            <ac:cxnSpMk id="20" creationId="{80772172-56B3-563D-B313-5C8A7C76CA19}"/>
          </ac:cxnSpMkLst>
        </pc:cxnChg>
      </pc:sldChg>
      <pc:sldChg chg="addSp delSp modSp add mod modAnim">
        <pc:chgData name="Renato Gomes de Oliveira" userId="8b240e5f0fc5aa36" providerId="LiveId" clId="{05952C6B-C450-4DEA-89A4-86681CB78304}" dt="2025-12-08T16:34:25.308" v="9728"/>
        <pc:sldMkLst>
          <pc:docMk/>
          <pc:sldMk cId="2903247123" sldId="285"/>
        </pc:sldMkLst>
        <pc:spChg chg="mod">
          <ac:chgData name="Renato Gomes de Oliveira" userId="8b240e5f0fc5aa36" providerId="LiveId" clId="{05952C6B-C450-4DEA-89A4-86681CB78304}" dt="2025-12-07T12:51:07.301" v="2193" actId="20577"/>
          <ac:spMkLst>
            <pc:docMk/>
            <pc:sldMk cId="2903247123" sldId="285"/>
            <ac:spMk id="4" creationId="{456FCE10-C551-949C-F8D5-96EDCE5AF4F2}"/>
          </ac:spMkLst>
        </pc:spChg>
        <pc:spChg chg="add del mod">
          <ac:chgData name="Renato Gomes de Oliveira" userId="8b240e5f0fc5aa36" providerId="LiveId" clId="{05952C6B-C450-4DEA-89A4-86681CB78304}" dt="2025-12-08T16:33:39.344" v="9717" actId="478"/>
          <ac:spMkLst>
            <pc:docMk/>
            <pc:sldMk cId="2903247123" sldId="285"/>
            <ac:spMk id="5" creationId="{70A97B0A-8ABB-B6A5-95CA-05EBEC8C094E}"/>
          </ac:spMkLst>
        </pc:spChg>
        <pc:spChg chg="add del mod">
          <ac:chgData name="Renato Gomes de Oliveira" userId="8b240e5f0fc5aa36" providerId="LiveId" clId="{05952C6B-C450-4DEA-89A4-86681CB78304}" dt="2025-12-07T20:17:58.893" v="4669" actId="478"/>
          <ac:spMkLst>
            <pc:docMk/>
            <pc:sldMk cId="2903247123" sldId="285"/>
            <ac:spMk id="5" creationId="{74156635-CC2B-1ECF-3C8B-EB29EAF6FD48}"/>
          </ac:spMkLst>
        </pc:spChg>
        <pc:spChg chg="add mod">
          <ac:chgData name="Renato Gomes de Oliveira" userId="8b240e5f0fc5aa36" providerId="LiveId" clId="{05952C6B-C450-4DEA-89A4-86681CB78304}" dt="2025-12-07T20:21:10.056" v="4787" actId="14100"/>
          <ac:spMkLst>
            <pc:docMk/>
            <pc:sldMk cId="2903247123" sldId="285"/>
            <ac:spMk id="6" creationId="{29D35279-6AFC-21BC-2B40-FB97A90E848F}"/>
          </ac:spMkLst>
        </pc:spChg>
        <pc:spChg chg="add mod">
          <ac:chgData name="Renato Gomes de Oliveira" userId="8b240e5f0fc5aa36" providerId="LiveId" clId="{05952C6B-C450-4DEA-89A4-86681CB78304}" dt="2025-12-07T20:21:39.714" v="4795" actId="1076"/>
          <ac:spMkLst>
            <pc:docMk/>
            <pc:sldMk cId="2903247123" sldId="285"/>
            <ac:spMk id="7" creationId="{6661BD95-243C-1CAA-D764-48D275312CAE}"/>
          </ac:spMkLst>
        </pc:spChg>
        <pc:spChg chg="add mod">
          <ac:chgData name="Renato Gomes de Oliveira" userId="8b240e5f0fc5aa36" providerId="LiveId" clId="{05952C6B-C450-4DEA-89A4-86681CB78304}" dt="2025-12-08T12:11:21.134" v="9474" actId="1076"/>
          <ac:spMkLst>
            <pc:docMk/>
            <pc:sldMk cId="2903247123" sldId="285"/>
            <ac:spMk id="13" creationId="{480D05CF-8C5C-C19A-EBED-FB35A7E2F5BA}"/>
          </ac:spMkLst>
        </pc:spChg>
        <pc:spChg chg="del">
          <ac:chgData name="Renato Gomes de Oliveira" userId="8b240e5f0fc5aa36" providerId="LiveId" clId="{05952C6B-C450-4DEA-89A4-86681CB78304}" dt="2025-12-07T20:10:33.303" v="4384" actId="478"/>
          <ac:spMkLst>
            <pc:docMk/>
            <pc:sldMk cId="2903247123" sldId="285"/>
            <ac:spMk id="18" creationId="{7DF12529-D7D3-18BD-C804-AD95BCF0DEE3}"/>
          </ac:spMkLst>
        </pc:spChg>
        <pc:grpChg chg="add mod">
          <ac:chgData name="Renato Gomes de Oliveira" userId="8b240e5f0fc5aa36" providerId="LiveId" clId="{05952C6B-C450-4DEA-89A4-86681CB78304}" dt="2025-12-07T12:51:02.450" v="2192"/>
          <ac:grpSpMkLst>
            <pc:docMk/>
            <pc:sldMk cId="2903247123" sldId="285"/>
            <ac:grpSpMk id="2" creationId="{72A53670-1027-C7BA-0FE3-02E545164484}"/>
          </ac:grpSpMkLst>
        </pc:grpChg>
        <pc:grpChg chg="del">
          <ac:chgData name="Renato Gomes de Oliveira" userId="8b240e5f0fc5aa36" providerId="LiveId" clId="{05952C6B-C450-4DEA-89A4-86681CB78304}" dt="2025-12-07T12:51:01.141" v="2191" actId="478"/>
          <ac:grpSpMkLst>
            <pc:docMk/>
            <pc:sldMk cId="2903247123" sldId="285"/>
            <ac:grpSpMk id="19" creationId="{22810CE1-7B80-7336-6472-6A21334E9F32}"/>
          </ac:grpSpMkLst>
        </pc:grpChg>
        <pc:graphicFrameChg chg="modGraphic">
          <ac:chgData name="Renato Gomes de Oliveira" userId="8b240e5f0fc5aa36" providerId="LiveId" clId="{05952C6B-C450-4DEA-89A4-86681CB78304}" dt="2025-12-07T20:13:13.823" v="4477" actId="20577"/>
          <ac:graphicFrameMkLst>
            <pc:docMk/>
            <pc:sldMk cId="2903247123" sldId="285"/>
            <ac:graphicFrameMk id="14" creationId="{6F07DA4B-DCA4-BCF9-F30A-7D919C0E8ABA}"/>
          </ac:graphicFrameMkLst>
        </pc:graphicFrameChg>
        <pc:picChg chg="add mod">
          <ac:chgData name="Renato Gomes de Oliveira" userId="8b240e5f0fc5aa36" providerId="LiveId" clId="{05952C6B-C450-4DEA-89A4-86681CB78304}" dt="2025-12-08T16:34:21.222" v="9727" actId="1076"/>
          <ac:picMkLst>
            <pc:docMk/>
            <pc:sldMk cId="2903247123" sldId="285"/>
            <ac:picMk id="2050" creationId="{C7EB3577-B441-D0FE-0187-7C1D6006D45D}"/>
          </ac:picMkLst>
        </pc:picChg>
        <pc:picChg chg="add mod">
          <ac:chgData name="Renato Gomes de Oliveira" userId="8b240e5f0fc5aa36" providerId="LiveId" clId="{05952C6B-C450-4DEA-89A4-86681CB78304}" dt="2025-12-07T20:21:31.637" v="4792" actId="1076"/>
          <ac:picMkLst>
            <pc:docMk/>
            <pc:sldMk cId="2903247123" sldId="285"/>
            <ac:picMk id="2052" creationId="{0DCC54BF-8E50-1588-6024-1CA285D18796}"/>
          </ac:picMkLst>
        </pc:picChg>
        <pc:picChg chg="add mod">
          <ac:chgData name="Renato Gomes de Oliveira" userId="8b240e5f0fc5aa36" providerId="LiveId" clId="{05952C6B-C450-4DEA-89A4-86681CB78304}" dt="2025-12-07T20:21:35.851" v="4794" actId="1076"/>
          <ac:picMkLst>
            <pc:docMk/>
            <pc:sldMk cId="2903247123" sldId="285"/>
            <ac:picMk id="2054" creationId="{20031268-8AB6-759B-74F4-17DA6745541A}"/>
          </ac:picMkLst>
        </pc:picChg>
        <pc:picChg chg="add mod">
          <ac:chgData name="Renato Gomes de Oliveira" userId="8b240e5f0fc5aa36" providerId="LiveId" clId="{05952C6B-C450-4DEA-89A4-86681CB78304}" dt="2025-12-07T20:21:13.630" v="4788" actId="1076"/>
          <ac:picMkLst>
            <pc:docMk/>
            <pc:sldMk cId="2903247123" sldId="285"/>
            <ac:picMk id="2056" creationId="{BD6ACE97-30AF-F40F-D89C-727244A3D530}"/>
          </ac:picMkLst>
        </pc:picChg>
        <pc:cxnChg chg="mod">
          <ac:chgData name="Renato Gomes de Oliveira" userId="8b240e5f0fc5aa36" providerId="LiveId" clId="{05952C6B-C450-4DEA-89A4-86681CB78304}" dt="2025-12-07T12:51:02.450" v="2192"/>
          <ac:cxnSpMkLst>
            <pc:docMk/>
            <pc:sldMk cId="2903247123" sldId="285"/>
            <ac:cxnSpMk id="3" creationId="{CB2FBFAB-0778-6B99-A848-6A6D984F51F1}"/>
          </ac:cxnSpMkLst>
        </pc:cxnChg>
        <pc:cxnChg chg="mod">
          <ac:chgData name="Renato Gomes de Oliveira" userId="8b240e5f0fc5aa36" providerId="LiveId" clId="{05952C6B-C450-4DEA-89A4-86681CB78304}" dt="2025-12-07T12:51:01.141" v="2191" actId="478"/>
          <ac:cxnSpMkLst>
            <pc:docMk/>
            <pc:sldMk cId="2903247123" sldId="285"/>
            <ac:cxnSpMk id="20" creationId="{213CD151-0B37-93BF-5EF2-1BA337102C6F}"/>
          </ac:cxnSpMkLst>
        </pc:cxnChg>
      </pc:sldChg>
      <pc:sldChg chg="addSp modSp add del mod modAnim">
        <pc:chgData name="Renato Gomes de Oliveira" userId="8b240e5f0fc5aa36" providerId="LiveId" clId="{05952C6B-C450-4DEA-89A4-86681CB78304}" dt="2025-12-08T14:20:34.201" v="9693" actId="47"/>
        <pc:sldMkLst>
          <pc:docMk/>
          <pc:sldMk cId="1274705387" sldId="286"/>
        </pc:sldMkLst>
        <pc:spChg chg="mod">
          <ac:chgData name="Renato Gomes de Oliveira" userId="8b240e5f0fc5aa36" providerId="LiveId" clId="{05952C6B-C450-4DEA-89A4-86681CB78304}" dt="2025-12-08T11:08:39.275" v="8709" actId="20577"/>
          <ac:spMkLst>
            <pc:docMk/>
            <pc:sldMk cId="1274705387" sldId="286"/>
            <ac:spMk id="12" creationId="{1A4D1133-C733-A82C-0112-8CD47D93C17E}"/>
          </ac:spMkLst>
        </pc:spChg>
        <pc:spChg chg="add mod">
          <ac:chgData name="Renato Gomes de Oliveira" userId="8b240e5f0fc5aa36" providerId="LiveId" clId="{05952C6B-C450-4DEA-89A4-86681CB78304}" dt="2025-12-08T11:08:57.560" v="8712" actId="1076"/>
          <ac:spMkLst>
            <pc:docMk/>
            <pc:sldMk cId="1274705387" sldId="286"/>
            <ac:spMk id="14" creationId="{62644658-EE01-9E62-044D-8F487131E40F}"/>
          </ac:spMkLst>
        </pc:spChg>
        <pc:spChg chg="mod">
          <ac:chgData name="Renato Gomes de Oliveira" userId="8b240e5f0fc5aa36" providerId="LiveId" clId="{05952C6B-C450-4DEA-89A4-86681CB78304}" dt="2025-12-08T11:08:49.179" v="8710" actId="1076"/>
          <ac:spMkLst>
            <pc:docMk/>
            <pc:sldMk cId="1274705387" sldId="286"/>
            <ac:spMk id="16" creationId="{74A145C7-A273-D858-F530-06A1A8D95FB0}"/>
          </ac:spMkLst>
        </pc:spChg>
        <pc:picChg chg="mod">
          <ac:chgData name="Renato Gomes de Oliveira" userId="8b240e5f0fc5aa36" providerId="LiveId" clId="{05952C6B-C450-4DEA-89A4-86681CB78304}" dt="2025-12-08T11:08:53.040" v="8711" actId="1076"/>
          <ac:picMkLst>
            <pc:docMk/>
            <pc:sldMk cId="1274705387" sldId="286"/>
            <ac:picMk id="3076" creationId="{643C6790-5B54-77D8-F846-2F7E8D877237}"/>
          </ac:picMkLst>
        </pc:picChg>
      </pc:sldChg>
      <pc:sldChg chg="addSp delSp modSp add mod delAnim">
        <pc:chgData name="Renato Gomes de Oliveira" userId="8b240e5f0fc5aa36" providerId="LiveId" clId="{05952C6B-C450-4DEA-89A4-86681CB78304}" dt="2025-12-08T08:43:09.556" v="7024" actId="20577"/>
        <pc:sldMkLst>
          <pc:docMk/>
          <pc:sldMk cId="566192813" sldId="287"/>
        </pc:sldMkLst>
        <pc:spChg chg="add mod">
          <ac:chgData name="Renato Gomes de Oliveira" userId="8b240e5f0fc5aa36" providerId="LiveId" clId="{05952C6B-C450-4DEA-89A4-86681CB78304}" dt="2025-12-08T08:42:37.793" v="7021"/>
          <ac:spMkLst>
            <pc:docMk/>
            <pc:sldMk cId="566192813" sldId="287"/>
            <ac:spMk id="5" creationId="{B894BBA1-9232-656F-AB6E-B4DA55280DB0}"/>
          </ac:spMkLst>
        </pc:spChg>
        <pc:spChg chg="mod">
          <ac:chgData name="Renato Gomes de Oliveira" userId="8b240e5f0fc5aa36" providerId="LiveId" clId="{05952C6B-C450-4DEA-89A4-86681CB78304}" dt="2025-12-08T08:43:09.556" v="7024" actId="20577"/>
          <ac:spMkLst>
            <pc:docMk/>
            <pc:sldMk cId="566192813" sldId="287"/>
            <ac:spMk id="16" creationId="{A505F067-ABE7-A94C-C5C4-7B3ABA220DD8}"/>
          </ac:spMkLst>
        </pc:spChg>
        <pc:spChg chg="del">
          <ac:chgData name="Renato Gomes de Oliveira" userId="8b240e5f0fc5aa36" providerId="LiveId" clId="{05952C6B-C450-4DEA-89A4-86681CB78304}" dt="2025-12-08T08:42:20.012" v="7016" actId="478"/>
          <ac:spMkLst>
            <pc:docMk/>
            <pc:sldMk cId="566192813" sldId="287"/>
            <ac:spMk id="31" creationId="{3223DF31-E629-3CA7-53E6-F51C13BEECAF}"/>
          </ac:spMkLst>
        </pc:spChg>
        <pc:spChg chg="del">
          <ac:chgData name="Renato Gomes de Oliveira" userId="8b240e5f0fc5aa36" providerId="LiveId" clId="{05952C6B-C450-4DEA-89A4-86681CB78304}" dt="2025-12-08T08:42:45.461" v="7022" actId="478"/>
          <ac:spMkLst>
            <pc:docMk/>
            <pc:sldMk cId="566192813" sldId="287"/>
            <ac:spMk id="33" creationId="{BE5CF1C2-D454-2D7C-EC68-1C968CE833EC}"/>
          </ac:spMkLst>
        </pc:spChg>
        <pc:spChg chg="del">
          <ac:chgData name="Renato Gomes de Oliveira" userId="8b240e5f0fc5aa36" providerId="LiveId" clId="{05952C6B-C450-4DEA-89A4-86681CB78304}" dt="2025-12-08T08:42:21.562" v="7017" actId="478"/>
          <ac:spMkLst>
            <pc:docMk/>
            <pc:sldMk cId="566192813" sldId="287"/>
            <ac:spMk id="34" creationId="{E1486AB9-1B58-291C-1536-A632B7920A25}"/>
          </ac:spMkLst>
        </pc:spChg>
        <pc:grpChg chg="del">
          <ac:chgData name="Renato Gomes de Oliveira" userId="8b240e5f0fc5aa36" providerId="LiveId" clId="{05952C6B-C450-4DEA-89A4-86681CB78304}" dt="2025-12-08T08:42:18.467" v="7015" actId="478"/>
          <ac:grpSpMkLst>
            <pc:docMk/>
            <pc:sldMk cId="566192813" sldId="287"/>
            <ac:grpSpMk id="30" creationId="{F7A8A136-CBC8-EE7B-06B2-AD03AAA1267C}"/>
          </ac:grpSpMkLst>
        </pc:grpChg>
        <pc:picChg chg="add mod">
          <ac:chgData name="Renato Gomes de Oliveira" userId="8b240e5f0fc5aa36" providerId="LiveId" clId="{05952C6B-C450-4DEA-89A4-86681CB78304}" dt="2025-12-08T08:42:30.353" v="7019"/>
          <ac:picMkLst>
            <pc:docMk/>
            <pc:sldMk cId="566192813" sldId="287"/>
            <ac:picMk id="3" creationId="{B6641A50-E758-2498-D4D7-29B52A92CE9E}"/>
          </ac:picMkLst>
        </pc:picChg>
      </pc:sldChg>
      <pc:sldChg chg="addSp delSp modSp add del mod">
        <pc:chgData name="Renato Gomes de Oliveira" userId="8b240e5f0fc5aa36" providerId="LiveId" clId="{05952C6B-C450-4DEA-89A4-86681CB78304}" dt="2025-12-07T21:07:57.997" v="5285" actId="47"/>
        <pc:sldMkLst>
          <pc:docMk/>
          <pc:sldMk cId="4283444731" sldId="287"/>
        </pc:sldMkLst>
        <pc:picChg chg="add del mod">
          <ac:chgData name="Renato Gomes de Oliveira" userId="8b240e5f0fc5aa36" providerId="LiveId" clId="{05952C6B-C450-4DEA-89A4-86681CB78304}" dt="2025-12-07T21:07:54.898" v="5284" actId="478"/>
          <ac:picMkLst>
            <pc:docMk/>
            <pc:sldMk cId="4283444731" sldId="287"/>
            <ac:picMk id="2" creationId="{449FD6AA-FCCF-2D11-8F14-7595F42D12DB}"/>
          </ac:picMkLst>
        </pc:picChg>
      </pc:sldChg>
      <pc:sldChg chg="addSp delSp modSp add mod modAnim">
        <pc:chgData name="Renato Gomes de Oliveira" userId="8b240e5f0fc5aa36" providerId="LiveId" clId="{05952C6B-C450-4DEA-89A4-86681CB78304}" dt="2025-12-08T08:48:46.492" v="7056" actId="478"/>
        <pc:sldMkLst>
          <pc:docMk/>
          <pc:sldMk cId="2115084945" sldId="288"/>
        </pc:sldMkLst>
        <pc:spChg chg="mod">
          <ac:chgData name="Renato Gomes de Oliveira" userId="8b240e5f0fc5aa36" providerId="LiveId" clId="{05952C6B-C450-4DEA-89A4-86681CB78304}" dt="2025-12-08T08:44:52.780" v="7033" actId="20577"/>
          <ac:spMkLst>
            <pc:docMk/>
            <pc:sldMk cId="2115084945" sldId="288"/>
            <ac:spMk id="6" creationId="{66669BF3-2085-3991-029D-114CD3BF6417}"/>
          </ac:spMkLst>
        </pc:spChg>
        <pc:picChg chg="add mod">
          <ac:chgData name="Renato Gomes de Oliveira" userId="8b240e5f0fc5aa36" providerId="LiveId" clId="{05952C6B-C450-4DEA-89A4-86681CB78304}" dt="2025-12-08T08:48:33.443" v="7054" actId="1076"/>
          <ac:picMkLst>
            <pc:docMk/>
            <pc:sldMk cId="2115084945" sldId="288"/>
            <ac:picMk id="7" creationId="{E400BBBB-1F34-EE5E-C55E-5473293E90AD}"/>
          </ac:picMkLst>
        </pc:picChg>
        <pc:picChg chg="add del mod">
          <ac:chgData name="Renato Gomes de Oliveira" userId="8b240e5f0fc5aa36" providerId="LiveId" clId="{05952C6B-C450-4DEA-89A4-86681CB78304}" dt="2025-12-08T08:48:12.395" v="7050" actId="478"/>
          <ac:picMkLst>
            <pc:docMk/>
            <pc:sldMk cId="2115084945" sldId="288"/>
            <ac:picMk id="9" creationId="{4CA575FA-D5B1-1E9F-9E2F-51CC67811982}"/>
          </ac:picMkLst>
        </pc:picChg>
        <pc:picChg chg="add del mod">
          <ac:chgData name="Renato Gomes de Oliveira" userId="8b240e5f0fc5aa36" providerId="LiveId" clId="{05952C6B-C450-4DEA-89A4-86681CB78304}" dt="2025-12-08T08:48:46.492" v="7056" actId="478"/>
          <ac:picMkLst>
            <pc:docMk/>
            <pc:sldMk cId="2115084945" sldId="288"/>
            <ac:picMk id="11" creationId="{B93539B9-2DF6-B24B-2237-6C67E1FB025A}"/>
          </ac:picMkLst>
        </pc:picChg>
        <pc:picChg chg="add mod">
          <ac:chgData name="Renato Gomes de Oliveira" userId="8b240e5f0fc5aa36" providerId="LiveId" clId="{05952C6B-C450-4DEA-89A4-86681CB78304}" dt="2025-12-08T08:48:28.261" v="7053" actId="1076"/>
          <ac:picMkLst>
            <pc:docMk/>
            <pc:sldMk cId="2115084945" sldId="288"/>
            <ac:picMk id="13" creationId="{DCFEE013-BB55-E12E-F3A1-2286E5E28FC2}"/>
          </ac:picMkLst>
        </pc:picChg>
        <pc:picChg chg="del">
          <ac:chgData name="Renato Gomes de Oliveira" userId="8b240e5f0fc5aa36" providerId="LiveId" clId="{05952C6B-C450-4DEA-89A4-86681CB78304}" dt="2025-12-08T08:45:14.844" v="7036" actId="478"/>
          <ac:picMkLst>
            <pc:docMk/>
            <pc:sldMk cId="2115084945" sldId="288"/>
            <ac:picMk id="26" creationId="{5B1CC1F1-E983-DA7A-1248-71F022A700BF}"/>
          </ac:picMkLst>
        </pc:picChg>
      </pc:sldChg>
      <pc:sldChg chg="addSp delSp modSp add mod delAnim modAnim">
        <pc:chgData name="Renato Gomes de Oliveira" userId="8b240e5f0fc5aa36" providerId="LiveId" clId="{05952C6B-C450-4DEA-89A4-86681CB78304}" dt="2025-12-08T10:09:54.029" v="8162" actId="1035"/>
        <pc:sldMkLst>
          <pc:docMk/>
          <pc:sldMk cId="1097687677" sldId="289"/>
        </pc:sldMkLst>
        <pc:spChg chg="add del mod">
          <ac:chgData name="Renato Gomes de Oliveira" userId="8b240e5f0fc5aa36" providerId="LiveId" clId="{05952C6B-C450-4DEA-89A4-86681CB78304}" dt="2025-12-08T10:01:20.140" v="8103" actId="21"/>
          <ac:spMkLst>
            <pc:docMk/>
            <pc:sldMk cId="1097687677" sldId="289"/>
            <ac:spMk id="8" creationId="{5340DA19-FBED-3112-9B94-E6C96647669C}"/>
          </ac:spMkLst>
        </pc:spChg>
        <pc:spChg chg="mod">
          <ac:chgData name="Renato Gomes de Oliveira" userId="8b240e5f0fc5aa36" providerId="LiveId" clId="{05952C6B-C450-4DEA-89A4-86681CB78304}" dt="2025-12-08T09:57:09.730" v="7985" actId="20577"/>
          <ac:spMkLst>
            <pc:docMk/>
            <pc:sldMk cId="1097687677" sldId="289"/>
            <ac:spMk id="9" creationId="{B07E8913-F2F1-2E53-D33C-1CC8BD986B35}"/>
          </ac:spMkLst>
        </pc:spChg>
        <pc:spChg chg="add del mod">
          <ac:chgData name="Renato Gomes de Oliveira" userId="8b240e5f0fc5aa36" providerId="LiveId" clId="{05952C6B-C450-4DEA-89A4-86681CB78304}" dt="2025-12-08T10:06:19.312" v="8123" actId="478"/>
          <ac:spMkLst>
            <pc:docMk/>
            <pc:sldMk cId="1097687677" sldId="289"/>
            <ac:spMk id="10" creationId="{5340DA19-FBED-3112-9B94-E6C96647669C}"/>
          </ac:spMkLst>
        </pc:spChg>
        <pc:spChg chg="add mod">
          <ac:chgData name="Renato Gomes de Oliveira" userId="8b240e5f0fc5aa36" providerId="LiveId" clId="{05952C6B-C450-4DEA-89A4-86681CB78304}" dt="2025-12-08T10:05:59.694" v="8122" actId="14100"/>
          <ac:spMkLst>
            <pc:docMk/>
            <pc:sldMk cId="1097687677" sldId="289"/>
            <ac:spMk id="11" creationId="{A25A24AB-FA02-15FB-3CA3-D9E1AAEFD423}"/>
          </ac:spMkLst>
        </pc:spChg>
        <pc:spChg chg="del">
          <ac:chgData name="Renato Gomes de Oliveira" userId="8b240e5f0fc5aa36" providerId="LiveId" clId="{05952C6B-C450-4DEA-89A4-86681CB78304}" dt="2025-12-08T09:59:11.404" v="8085" actId="478"/>
          <ac:spMkLst>
            <pc:docMk/>
            <pc:sldMk cId="1097687677" sldId="289"/>
            <ac:spMk id="32" creationId="{58B69CA3-DF09-770E-FC22-6CCCC192EBB8}"/>
          </ac:spMkLst>
        </pc:spChg>
        <pc:spChg chg="del">
          <ac:chgData name="Renato Gomes de Oliveira" userId="8b240e5f0fc5aa36" providerId="LiveId" clId="{05952C6B-C450-4DEA-89A4-86681CB78304}" dt="2025-12-08T09:59:10.535" v="8084" actId="478"/>
          <ac:spMkLst>
            <pc:docMk/>
            <pc:sldMk cId="1097687677" sldId="289"/>
            <ac:spMk id="33" creationId="{A360E36D-74B2-CE1E-25A6-214EAD2BEB3C}"/>
          </ac:spMkLst>
        </pc:spChg>
        <pc:spChg chg="del">
          <ac:chgData name="Renato Gomes de Oliveira" userId="8b240e5f0fc5aa36" providerId="LiveId" clId="{05952C6B-C450-4DEA-89A4-86681CB78304}" dt="2025-12-08T09:58:14.154" v="8083" actId="478"/>
          <ac:spMkLst>
            <pc:docMk/>
            <pc:sldMk cId="1097687677" sldId="289"/>
            <ac:spMk id="34" creationId="{E6B5A29F-E96D-897E-1D45-BA7C604EB70A}"/>
          </ac:spMkLst>
        </pc:spChg>
        <pc:spChg chg="del">
          <ac:chgData name="Renato Gomes de Oliveira" userId="8b240e5f0fc5aa36" providerId="LiveId" clId="{05952C6B-C450-4DEA-89A4-86681CB78304}" dt="2025-12-08T09:58:12.688" v="8082" actId="478"/>
          <ac:spMkLst>
            <pc:docMk/>
            <pc:sldMk cId="1097687677" sldId="289"/>
            <ac:spMk id="35" creationId="{1810D317-2A93-8E22-D45E-A85A5CF0F732}"/>
          </ac:spMkLst>
        </pc:spChg>
        <pc:graphicFrameChg chg="modGraphic">
          <ac:chgData name="Renato Gomes de Oliveira" userId="8b240e5f0fc5aa36" providerId="LiveId" clId="{05952C6B-C450-4DEA-89A4-86681CB78304}" dt="2025-12-08T09:58:05.025" v="8077" actId="20577"/>
          <ac:graphicFrameMkLst>
            <pc:docMk/>
            <pc:sldMk cId="1097687677" sldId="289"/>
            <ac:graphicFrameMk id="31" creationId="{4B2A3685-1006-49CB-2615-3E1383C6DCC3}"/>
          </ac:graphicFrameMkLst>
        </pc:graphicFrameChg>
        <pc:picChg chg="add del mod">
          <ac:chgData name="Renato Gomes de Oliveira" userId="8b240e5f0fc5aa36" providerId="LiveId" clId="{05952C6B-C450-4DEA-89A4-86681CB78304}" dt="2025-12-08T10:09:06.621" v="8124" actId="478"/>
          <ac:picMkLst>
            <pc:docMk/>
            <pc:sldMk cId="1097687677" sldId="289"/>
            <ac:picMk id="7" creationId="{ED4CD29B-F171-6E50-48E3-48852DBF88B3}"/>
          </ac:picMkLst>
        </pc:picChg>
        <pc:picChg chg="add mod ord">
          <ac:chgData name="Renato Gomes de Oliveira" userId="8b240e5f0fc5aa36" providerId="LiveId" clId="{05952C6B-C450-4DEA-89A4-86681CB78304}" dt="2025-12-08T10:09:54.029" v="8162" actId="1035"/>
          <ac:picMkLst>
            <pc:docMk/>
            <pc:sldMk cId="1097687677" sldId="289"/>
            <ac:picMk id="15" creationId="{46A6A858-1BB7-F2B9-75E5-9871C86B89F2}"/>
          </ac:picMkLst>
        </pc:picChg>
        <pc:picChg chg="del">
          <ac:chgData name="Renato Gomes de Oliveira" userId="8b240e5f0fc5aa36" providerId="LiveId" clId="{05952C6B-C450-4DEA-89A4-86681CB78304}" dt="2025-12-08T09:58:09.922" v="8080" actId="478"/>
          <ac:picMkLst>
            <pc:docMk/>
            <pc:sldMk cId="1097687677" sldId="289"/>
            <ac:picMk id="24" creationId="{3187EBF5-417E-36DB-383E-EE0C26E928D2}"/>
          </ac:picMkLst>
        </pc:picChg>
        <pc:picChg chg="del">
          <ac:chgData name="Renato Gomes de Oliveira" userId="8b240e5f0fc5aa36" providerId="LiveId" clId="{05952C6B-C450-4DEA-89A4-86681CB78304}" dt="2025-12-08T09:58:10.697" v="8081" actId="478"/>
          <ac:picMkLst>
            <pc:docMk/>
            <pc:sldMk cId="1097687677" sldId="289"/>
            <ac:picMk id="26" creationId="{EC894C0E-7FD5-D6D3-13FC-3B4EF5ACA6BE}"/>
          </ac:picMkLst>
        </pc:picChg>
        <pc:picChg chg="del">
          <ac:chgData name="Renato Gomes de Oliveira" userId="8b240e5f0fc5aa36" providerId="LiveId" clId="{05952C6B-C450-4DEA-89A4-86681CB78304}" dt="2025-12-08T09:58:09.202" v="8079" actId="478"/>
          <ac:picMkLst>
            <pc:docMk/>
            <pc:sldMk cId="1097687677" sldId="289"/>
            <ac:picMk id="28" creationId="{F61DE6CB-DC68-B8C8-7EA9-60635CDF496F}"/>
          </ac:picMkLst>
        </pc:picChg>
        <pc:picChg chg="del">
          <ac:chgData name="Renato Gomes de Oliveira" userId="8b240e5f0fc5aa36" providerId="LiveId" clId="{05952C6B-C450-4DEA-89A4-86681CB78304}" dt="2025-12-08T09:58:08.341" v="8078" actId="478"/>
          <ac:picMkLst>
            <pc:docMk/>
            <pc:sldMk cId="1097687677" sldId="289"/>
            <ac:picMk id="30" creationId="{531460C9-FC2E-1DDC-1013-EABF469EDE0C}"/>
          </ac:picMkLst>
        </pc:picChg>
      </pc:sldChg>
      <pc:sldChg chg="delSp modSp add del mod delAnim">
        <pc:chgData name="Renato Gomes de Oliveira" userId="8b240e5f0fc5aa36" providerId="LiveId" clId="{05952C6B-C450-4DEA-89A4-86681CB78304}" dt="2025-12-08T09:56:57.427" v="7982" actId="47"/>
        <pc:sldMkLst>
          <pc:docMk/>
          <pc:sldMk cId="1292396823" sldId="289"/>
        </pc:sldMkLst>
        <pc:spChg chg="mod">
          <ac:chgData name="Renato Gomes de Oliveira" userId="8b240e5f0fc5aa36" providerId="LiveId" clId="{05952C6B-C450-4DEA-89A4-86681CB78304}" dt="2025-12-08T09:47:06.505" v="7973" actId="20577"/>
          <ac:spMkLst>
            <pc:docMk/>
            <pc:sldMk cId="1292396823" sldId="289"/>
            <ac:spMk id="9" creationId="{C418B495-F82A-224E-C492-8B605FAF6DF0}"/>
          </ac:spMkLst>
        </pc:spChg>
        <pc:spChg chg="del">
          <ac:chgData name="Renato Gomes de Oliveira" userId="8b240e5f0fc5aa36" providerId="LiveId" clId="{05952C6B-C450-4DEA-89A4-86681CB78304}" dt="2025-12-08T09:47:21.468" v="7981" actId="478"/>
          <ac:spMkLst>
            <pc:docMk/>
            <pc:sldMk cId="1292396823" sldId="289"/>
            <ac:spMk id="32" creationId="{515E955B-33C6-A269-6D5E-30A29940DF93}"/>
          </ac:spMkLst>
        </pc:spChg>
        <pc:spChg chg="del">
          <ac:chgData name="Renato Gomes de Oliveira" userId="8b240e5f0fc5aa36" providerId="LiveId" clId="{05952C6B-C450-4DEA-89A4-86681CB78304}" dt="2025-12-08T09:47:16.056" v="7978" actId="478"/>
          <ac:spMkLst>
            <pc:docMk/>
            <pc:sldMk cId="1292396823" sldId="289"/>
            <ac:spMk id="33" creationId="{C54D2AD7-D1B3-7062-8019-243EDD2FBB32}"/>
          </ac:spMkLst>
        </pc:spChg>
        <pc:spChg chg="del">
          <ac:chgData name="Renato Gomes de Oliveira" userId="8b240e5f0fc5aa36" providerId="LiveId" clId="{05952C6B-C450-4DEA-89A4-86681CB78304}" dt="2025-12-08T09:47:14.699" v="7977" actId="478"/>
          <ac:spMkLst>
            <pc:docMk/>
            <pc:sldMk cId="1292396823" sldId="289"/>
            <ac:spMk id="34" creationId="{5614CF98-BCF8-F0E9-64B2-871541160AE9}"/>
          </ac:spMkLst>
        </pc:spChg>
        <pc:spChg chg="del">
          <ac:chgData name="Renato Gomes de Oliveira" userId="8b240e5f0fc5aa36" providerId="LiveId" clId="{05952C6B-C450-4DEA-89A4-86681CB78304}" dt="2025-12-08T09:47:13.850" v="7976" actId="478"/>
          <ac:spMkLst>
            <pc:docMk/>
            <pc:sldMk cId="1292396823" sldId="289"/>
            <ac:spMk id="35" creationId="{4B947BE2-04F8-5B73-4D57-80DC4B65494C}"/>
          </ac:spMkLst>
        </pc:spChg>
        <pc:picChg chg="del">
          <ac:chgData name="Renato Gomes de Oliveira" userId="8b240e5f0fc5aa36" providerId="LiveId" clId="{05952C6B-C450-4DEA-89A4-86681CB78304}" dt="2025-12-08T09:47:11.337" v="7975" actId="478"/>
          <ac:picMkLst>
            <pc:docMk/>
            <pc:sldMk cId="1292396823" sldId="289"/>
            <ac:picMk id="24" creationId="{EB09887A-3029-2073-BED9-BDD447128FE4}"/>
          </ac:picMkLst>
        </pc:picChg>
        <pc:picChg chg="del">
          <ac:chgData name="Renato Gomes de Oliveira" userId="8b240e5f0fc5aa36" providerId="LiveId" clId="{05952C6B-C450-4DEA-89A4-86681CB78304}" dt="2025-12-08T09:47:10.388" v="7974" actId="478"/>
          <ac:picMkLst>
            <pc:docMk/>
            <pc:sldMk cId="1292396823" sldId="289"/>
            <ac:picMk id="26" creationId="{D5C8A687-831D-8C2F-1462-2D7231AACE7C}"/>
          </ac:picMkLst>
        </pc:picChg>
        <pc:picChg chg="del">
          <ac:chgData name="Renato Gomes de Oliveira" userId="8b240e5f0fc5aa36" providerId="LiveId" clId="{05952C6B-C450-4DEA-89A4-86681CB78304}" dt="2025-12-08T09:47:18.442" v="7980" actId="478"/>
          <ac:picMkLst>
            <pc:docMk/>
            <pc:sldMk cId="1292396823" sldId="289"/>
            <ac:picMk id="28" creationId="{E167303A-B914-1697-85D4-B7A5BA1F5248}"/>
          </ac:picMkLst>
        </pc:picChg>
        <pc:picChg chg="del">
          <ac:chgData name="Renato Gomes de Oliveira" userId="8b240e5f0fc5aa36" providerId="LiveId" clId="{05952C6B-C450-4DEA-89A4-86681CB78304}" dt="2025-12-08T09:47:17.177" v="7979" actId="478"/>
          <ac:picMkLst>
            <pc:docMk/>
            <pc:sldMk cId="1292396823" sldId="289"/>
            <ac:picMk id="30" creationId="{8FE976B1-8894-B60E-8981-392F91E6456F}"/>
          </ac:picMkLst>
        </pc:picChg>
      </pc:sldChg>
      <pc:sldChg chg="addSp delSp modSp add mod delAnim">
        <pc:chgData name="Renato Gomes de Oliveira" userId="8b240e5f0fc5aa36" providerId="LiveId" clId="{05952C6B-C450-4DEA-89A4-86681CB78304}" dt="2025-12-08T10:56:24.102" v="8516" actId="1076"/>
        <pc:sldMkLst>
          <pc:docMk/>
          <pc:sldMk cId="839674573" sldId="290"/>
        </pc:sldMkLst>
        <pc:spChg chg="mod">
          <ac:chgData name="Renato Gomes de Oliveira" userId="8b240e5f0fc5aa36" providerId="LiveId" clId="{05952C6B-C450-4DEA-89A4-86681CB78304}" dt="2025-12-08T10:11:25.615" v="8165" actId="20577"/>
          <ac:spMkLst>
            <pc:docMk/>
            <pc:sldMk cId="839674573" sldId="290"/>
            <ac:spMk id="9" creationId="{A8ABB6A6-CEA4-8CEE-542C-FA17A34C1826}"/>
          </ac:spMkLst>
        </pc:spChg>
        <pc:spChg chg="del">
          <ac:chgData name="Renato Gomes de Oliveira" userId="8b240e5f0fc5aa36" providerId="LiveId" clId="{05952C6B-C450-4DEA-89A4-86681CB78304}" dt="2025-12-08T10:11:29.415" v="8167" actId="478"/>
          <ac:spMkLst>
            <pc:docMk/>
            <pc:sldMk cId="839674573" sldId="290"/>
            <ac:spMk id="11" creationId="{67E60FF2-D0DE-4F95-31E3-0AB8799D0020}"/>
          </ac:spMkLst>
        </pc:spChg>
        <pc:spChg chg="add mod">
          <ac:chgData name="Renato Gomes de Oliveira" userId="8b240e5f0fc5aa36" providerId="LiveId" clId="{05952C6B-C450-4DEA-89A4-86681CB78304}" dt="2025-12-08T10:56:24.102" v="8516" actId="1076"/>
          <ac:spMkLst>
            <pc:docMk/>
            <pc:sldMk cId="839674573" sldId="290"/>
            <ac:spMk id="12" creationId="{617775CD-FD56-096B-AC44-51B1EF8F7561}"/>
          </ac:spMkLst>
        </pc:spChg>
        <pc:graphicFrameChg chg="add del modGraphic">
          <ac:chgData name="Renato Gomes de Oliveira" userId="8b240e5f0fc5aa36" providerId="LiveId" clId="{05952C6B-C450-4DEA-89A4-86681CB78304}" dt="2025-12-08T10:13:30.216" v="8224" actId="20577"/>
          <ac:graphicFrameMkLst>
            <pc:docMk/>
            <pc:sldMk cId="839674573" sldId="290"/>
            <ac:graphicFrameMk id="31" creationId="{EBC7421B-6286-C335-5248-A6C1C4D41960}"/>
          </ac:graphicFrameMkLst>
        </pc:graphicFrameChg>
        <pc:picChg chg="add mod">
          <ac:chgData name="Renato Gomes de Oliveira" userId="8b240e5f0fc5aa36" providerId="LiveId" clId="{05952C6B-C450-4DEA-89A4-86681CB78304}" dt="2025-12-08T10:13:36.183" v="8225" actId="1076"/>
          <ac:picMkLst>
            <pc:docMk/>
            <pc:sldMk cId="839674573" sldId="290"/>
            <ac:picMk id="7" creationId="{DCDBD2F9-6FF2-7614-612E-E629AF343B1C}"/>
          </ac:picMkLst>
        </pc:picChg>
        <pc:picChg chg="add mod">
          <ac:chgData name="Renato Gomes de Oliveira" userId="8b240e5f0fc5aa36" providerId="LiveId" clId="{05952C6B-C450-4DEA-89A4-86681CB78304}" dt="2025-12-08T10:13:36.183" v="8225" actId="1076"/>
          <ac:picMkLst>
            <pc:docMk/>
            <pc:sldMk cId="839674573" sldId="290"/>
            <ac:picMk id="10" creationId="{F3235372-349D-78FB-CBBB-F0601A392CC5}"/>
          </ac:picMkLst>
        </pc:picChg>
        <pc:picChg chg="del">
          <ac:chgData name="Renato Gomes de Oliveira" userId="8b240e5f0fc5aa36" providerId="LiveId" clId="{05952C6B-C450-4DEA-89A4-86681CB78304}" dt="2025-12-08T10:11:27.875" v="8166" actId="478"/>
          <ac:picMkLst>
            <pc:docMk/>
            <pc:sldMk cId="839674573" sldId="290"/>
            <ac:picMk id="15" creationId="{47154AEE-ADC4-3CA0-26A5-1588429A4995}"/>
          </ac:picMkLst>
        </pc:picChg>
      </pc:sldChg>
      <pc:sldChg chg="addSp delSp modSp add mod delAnim modAnim">
        <pc:chgData name="Renato Gomes de Oliveira" userId="8b240e5f0fc5aa36" providerId="LiveId" clId="{05952C6B-C450-4DEA-89A4-86681CB78304}" dt="2025-12-08T11:28:16.866" v="8944" actId="1036"/>
        <pc:sldMkLst>
          <pc:docMk/>
          <pc:sldMk cId="2738138835" sldId="291"/>
        </pc:sldMkLst>
        <pc:spChg chg="mod">
          <ac:chgData name="Renato Gomes de Oliveira" userId="8b240e5f0fc5aa36" providerId="LiveId" clId="{05952C6B-C450-4DEA-89A4-86681CB78304}" dt="2025-12-08T10:18:43.433" v="8228" actId="20577"/>
          <ac:spMkLst>
            <pc:docMk/>
            <pc:sldMk cId="2738138835" sldId="291"/>
            <ac:spMk id="9" creationId="{E45D3017-D037-E39E-78F3-5B4D8ED4C37B}"/>
          </ac:spMkLst>
        </pc:spChg>
        <pc:spChg chg="add mod">
          <ac:chgData name="Renato Gomes de Oliveira" userId="8b240e5f0fc5aa36" providerId="LiveId" clId="{05952C6B-C450-4DEA-89A4-86681CB78304}" dt="2025-12-08T11:28:16.866" v="8944" actId="1036"/>
          <ac:spMkLst>
            <pc:docMk/>
            <pc:sldMk cId="2738138835" sldId="291"/>
            <ac:spMk id="22" creationId="{AD19D76A-9566-9A5F-5E0A-6353D4C78A9E}"/>
          </ac:spMkLst>
        </pc:spChg>
        <pc:spChg chg="add del mod">
          <ac:chgData name="Renato Gomes de Oliveira" userId="8b240e5f0fc5aa36" providerId="LiveId" clId="{05952C6B-C450-4DEA-89A4-86681CB78304}" dt="2025-12-08T11:20:24.443" v="8813" actId="478"/>
          <ac:spMkLst>
            <pc:docMk/>
            <pc:sldMk cId="2738138835" sldId="291"/>
            <ac:spMk id="23" creationId="{9598A173-AE53-1AA2-E602-3A46ED4A4CC7}"/>
          </ac:spMkLst>
        </pc:spChg>
        <pc:spChg chg="add del mod">
          <ac:chgData name="Renato Gomes de Oliveira" userId="8b240e5f0fc5aa36" providerId="LiveId" clId="{05952C6B-C450-4DEA-89A4-86681CB78304}" dt="2025-12-08T11:21:29.634" v="8823" actId="478"/>
          <ac:spMkLst>
            <pc:docMk/>
            <pc:sldMk cId="2738138835" sldId="291"/>
            <ac:spMk id="24" creationId="{C951899C-9C4D-734D-D5E9-086E9E53ABB2}"/>
          </ac:spMkLst>
        </pc:spChg>
        <pc:spChg chg="add mod">
          <ac:chgData name="Renato Gomes de Oliveira" userId="8b240e5f0fc5aa36" providerId="LiveId" clId="{05952C6B-C450-4DEA-89A4-86681CB78304}" dt="2025-12-08T11:22:06.027" v="8828" actId="2085"/>
          <ac:spMkLst>
            <pc:docMk/>
            <pc:sldMk cId="2738138835" sldId="291"/>
            <ac:spMk id="25" creationId="{FE6DA5DE-5427-887A-277B-130761F9C696}"/>
          </ac:spMkLst>
        </pc:spChg>
        <pc:spChg chg="add mod">
          <ac:chgData name="Renato Gomes de Oliveira" userId="8b240e5f0fc5aa36" providerId="LiveId" clId="{05952C6B-C450-4DEA-89A4-86681CB78304}" dt="2025-12-08T11:26:38.478" v="8903" actId="692"/>
          <ac:spMkLst>
            <pc:docMk/>
            <pc:sldMk cId="2738138835" sldId="291"/>
            <ac:spMk id="26" creationId="{594A4319-CCEA-542A-932A-E5FCF0FE1D95}"/>
          </ac:spMkLst>
        </pc:spChg>
        <pc:spChg chg="add mod">
          <ac:chgData name="Renato Gomes de Oliveira" userId="8b240e5f0fc5aa36" providerId="LiveId" clId="{05952C6B-C450-4DEA-89A4-86681CB78304}" dt="2025-12-08T11:24:37.917" v="8840" actId="1076"/>
          <ac:spMkLst>
            <pc:docMk/>
            <pc:sldMk cId="2738138835" sldId="291"/>
            <ac:spMk id="27" creationId="{7660B7B7-DE2B-63A8-892D-CC324D2E7611}"/>
          </ac:spMkLst>
        </pc:spChg>
        <pc:spChg chg="add mod">
          <ac:chgData name="Renato Gomes de Oliveira" userId="8b240e5f0fc5aa36" providerId="LiveId" clId="{05952C6B-C450-4DEA-89A4-86681CB78304}" dt="2025-12-08T11:26:06.355" v="8899" actId="692"/>
          <ac:spMkLst>
            <pc:docMk/>
            <pc:sldMk cId="2738138835" sldId="291"/>
            <ac:spMk id="28" creationId="{340234FB-DAA5-2263-41D2-AF6A9D74FD31}"/>
          </ac:spMkLst>
        </pc:spChg>
        <pc:graphicFrameChg chg="modGraphic">
          <ac:chgData name="Renato Gomes de Oliveira" userId="8b240e5f0fc5aa36" providerId="LiveId" clId="{05952C6B-C450-4DEA-89A4-86681CB78304}" dt="2025-12-08T11:19:58.121" v="8809" actId="20577"/>
          <ac:graphicFrameMkLst>
            <pc:docMk/>
            <pc:sldMk cId="2738138835" sldId="291"/>
            <ac:graphicFrameMk id="31" creationId="{D3B77CB1-4506-EFFC-35DE-7E8D2CC6AE23}"/>
          </ac:graphicFrameMkLst>
        </pc:graphicFrameChg>
        <pc:picChg chg="del">
          <ac:chgData name="Renato Gomes de Oliveira" userId="8b240e5f0fc5aa36" providerId="LiveId" clId="{05952C6B-C450-4DEA-89A4-86681CB78304}" dt="2025-12-08T10:18:47.274" v="8230" actId="478"/>
          <ac:picMkLst>
            <pc:docMk/>
            <pc:sldMk cId="2738138835" sldId="291"/>
            <ac:picMk id="7" creationId="{B9BB35A4-BDB7-BF58-FC18-D85E26269031}"/>
          </ac:picMkLst>
        </pc:picChg>
        <pc:picChg chg="add del mod">
          <ac:chgData name="Renato Gomes de Oliveira" userId="8b240e5f0fc5aa36" providerId="LiveId" clId="{05952C6B-C450-4DEA-89A4-86681CB78304}" dt="2025-12-08T10:56:37.163" v="8517" actId="478"/>
          <ac:picMkLst>
            <pc:docMk/>
            <pc:sldMk cId="2738138835" sldId="291"/>
            <ac:picMk id="8" creationId="{6B2A0AAC-7F54-AA4B-899C-4E2BD0E07DE0}"/>
          </ac:picMkLst>
        </pc:picChg>
        <pc:picChg chg="del">
          <ac:chgData name="Renato Gomes de Oliveira" userId="8b240e5f0fc5aa36" providerId="LiveId" clId="{05952C6B-C450-4DEA-89A4-86681CB78304}" dt="2025-12-08T10:18:46.137" v="8229" actId="478"/>
          <ac:picMkLst>
            <pc:docMk/>
            <pc:sldMk cId="2738138835" sldId="291"/>
            <ac:picMk id="10" creationId="{BDCD48AE-9B9C-4B65-B4AD-FD133276B0E5}"/>
          </ac:picMkLst>
        </pc:picChg>
        <pc:picChg chg="add del mod">
          <ac:chgData name="Renato Gomes de Oliveira" userId="8b240e5f0fc5aa36" providerId="LiveId" clId="{05952C6B-C450-4DEA-89A4-86681CB78304}" dt="2025-12-08T10:19:15.201" v="8236" actId="478"/>
          <ac:picMkLst>
            <pc:docMk/>
            <pc:sldMk cId="2738138835" sldId="291"/>
            <ac:picMk id="12" creationId="{B7544BF1-6B11-902E-D1F1-48A3E9542672}"/>
          </ac:picMkLst>
        </pc:picChg>
        <pc:picChg chg="add mod">
          <ac:chgData name="Renato Gomes de Oliveira" userId="8b240e5f0fc5aa36" providerId="LiveId" clId="{05952C6B-C450-4DEA-89A4-86681CB78304}" dt="2025-12-08T10:57:17.690" v="8521" actId="1076"/>
          <ac:picMkLst>
            <pc:docMk/>
            <pc:sldMk cId="2738138835" sldId="291"/>
            <ac:picMk id="16" creationId="{ACCB0407-AC89-3B6C-C8A5-368BF2435835}"/>
          </ac:picMkLst>
        </pc:picChg>
        <pc:cxnChg chg="add del mod">
          <ac:chgData name="Renato Gomes de Oliveira" userId="8b240e5f0fc5aa36" providerId="LiveId" clId="{05952C6B-C450-4DEA-89A4-86681CB78304}" dt="2025-12-08T11:20:02.298" v="8810" actId="478"/>
          <ac:cxnSpMkLst>
            <pc:docMk/>
            <pc:sldMk cId="2738138835" sldId="291"/>
            <ac:cxnSpMk id="20" creationId="{43BED80C-271C-2890-6871-BB38F2EB8801}"/>
          </ac:cxnSpMkLst>
        </pc:cxnChg>
      </pc:sldChg>
      <pc:sldChg chg="delSp modSp add mod">
        <pc:chgData name="Renato Gomes de Oliveira" userId="8b240e5f0fc5aa36" providerId="LiveId" clId="{05952C6B-C450-4DEA-89A4-86681CB78304}" dt="2025-12-08T14:20:04.737" v="9690" actId="1076"/>
        <pc:sldMkLst>
          <pc:docMk/>
          <pc:sldMk cId="2186025476" sldId="292"/>
        </pc:sldMkLst>
        <pc:spChg chg="mod">
          <ac:chgData name="Renato Gomes de Oliveira" userId="8b240e5f0fc5aa36" providerId="LiveId" clId="{05952C6B-C450-4DEA-89A4-86681CB78304}" dt="2025-12-08T14:19:59.820" v="9689" actId="1076"/>
          <ac:spMkLst>
            <pc:docMk/>
            <pc:sldMk cId="2186025476" sldId="292"/>
            <ac:spMk id="12" creationId="{985DDA8F-1831-2DCA-3711-F0595D0B1908}"/>
          </ac:spMkLst>
        </pc:spChg>
        <pc:spChg chg="del">
          <ac:chgData name="Renato Gomes de Oliveira" userId="8b240e5f0fc5aa36" providerId="LiveId" clId="{05952C6B-C450-4DEA-89A4-86681CB78304}" dt="2025-12-08T11:09:39.157" v="8716" actId="478"/>
          <ac:spMkLst>
            <pc:docMk/>
            <pc:sldMk cId="2186025476" sldId="292"/>
            <ac:spMk id="14" creationId="{8534509B-E48A-69FC-95B1-2EF0872DE94A}"/>
          </ac:spMkLst>
        </pc:spChg>
        <pc:spChg chg="mod">
          <ac:chgData name="Renato Gomes de Oliveira" userId="8b240e5f0fc5aa36" providerId="LiveId" clId="{05952C6B-C450-4DEA-89A4-86681CB78304}" dt="2025-12-08T14:20:04.737" v="9690" actId="1076"/>
          <ac:spMkLst>
            <pc:docMk/>
            <pc:sldMk cId="2186025476" sldId="292"/>
            <ac:spMk id="16" creationId="{20806108-89CE-C357-65CA-172B227084A2}"/>
          </ac:spMkLst>
        </pc:spChg>
      </pc:sldChg>
      <pc:sldChg chg="delSp add del mod">
        <pc:chgData name="Renato Gomes de Oliveira" userId="8b240e5f0fc5aa36" providerId="LiveId" clId="{05952C6B-C450-4DEA-89A4-86681CB78304}" dt="2025-12-08T11:30:26.947" v="8951" actId="47"/>
        <pc:sldMkLst>
          <pc:docMk/>
          <pc:sldMk cId="591998325" sldId="293"/>
        </pc:sldMkLst>
        <pc:picChg chg="del">
          <ac:chgData name="Renato Gomes de Oliveira" userId="8b240e5f0fc5aa36" providerId="LiveId" clId="{05952C6B-C450-4DEA-89A4-86681CB78304}" dt="2025-12-08T11:29:56.632" v="8949" actId="21"/>
          <ac:picMkLst>
            <pc:docMk/>
            <pc:sldMk cId="591998325" sldId="293"/>
            <ac:picMk id="6" creationId="{F1DEF522-E19B-E44B-0B5C-041C1A03EC1D}"/>
          </ac:picMkLst>
        </pc:picChg>
        <pc:picChg chg="del">
          <ac:chgData name="Renato Gomes de Oliveira" userId="8b240e5f0fc5aa36" providerId="LiveId" clId="{05952C6B-C450-4DEA-89A4-86681CB78304}" dt="2025-12-08T11:30:02.578" v="8950" actId="21"/>
          <ac:picMkLst>
            <pc:docMk/>
            <pc:sldMk cId="591998325" sldId="293"/>
            <ac:picMk id="12" creationId="{67E3C5DF-8E35-4F5B-33A3-16C341CF0288}"/>
          </ac:picMkLst>
        </pc:picChg>
      </pc:sldChg>
      <pc:sldChg chg="addSp delSp modSp add mod delAnim modAnim">
        <pc:chgData name="Renato Gomes de Oliveira" userId="8b240e5f0fc5aa36" providerId="LiveId" clId="{05952C6B-C450-4DEA-89A4-86681CB78304}" dt="2025-12-08T20:20:41.448" v="9953"/>
        <pc:sldMkLst>
          <pc:docMk/>
          <pc:sldMk cId="2552551036" sldId="293"/>
        </pc:sldMkLst>
        <pc:spChg chg="add mod">
          <ac:chgData name="Renato Gomes de Oliveira" userId="8b240e5f0fc5aa36" providerId="LiveId" clId="{05952C6B-C450-4DEA-89A4-86681CB78304}" dt="2025-12-08T20:19:00.521" v="9936" actId="1076"/>
          <ac:spMkLst>
            <pc:docMk/>
            <pc:sldMk cId="2552551036" sldId="293"/>
            <ac:spMk id="2" creationId="{0B0C7FA9-2FE9-5C1C-45C3-48477518C051}"/>
          </ac:spMkLst>
        </pc:spChg>
        <pc:spChg chg="add del mod">
          <ac:chgData name="Renato Gomes de Oliveira" userId="8b240e5f0fc5aa36" providerId="LiveId" clId="{05952C6B-C450-4DEA-89A4-86681CB78304}" dt="2025-12-08T20:16:52.659" v="9916" actId="478"/>
          <ac:spMkLst>
            <pc:docMk/>
            <pc:sldMk cId="2552551036" sldId="293"/>
            <ac:spMk id="9" creationId="{2F9AF8CC-D48F-B1D8-DBAF-75C578B566D8}"/>
          </ac:spMkLst>
        </pc:spChg>
        <pc:spChg chg="add del mod">
          <ac:chgData name="Renato Gomes de Oliveira" userId="8b240e5f0fc5aa36" providerId="LiveId" clId="{05952C6B-C450-4DEA-89A4-86681CB78304}" dt="2025-12-08T20:16:51.075" v="9915" actId="478"/>
          <ac:spMkLst>
            <pc:docMk/>
            <pc:sldMk cId="2552551036" sldId="293"/>
            <ac:spMk id="11" creationId="{7F0F154F-ADC5-3F9D-63FB-2FA57C09191C}"/>
          </ac:spMkLst>
        </pc:spChg>
        <pc:spChg chg="del">
          <ac:chgData name="Renato Gomes de Oliveira" userId="8b240e5f0fc5aa36" providerId="LiveId" clId="{05952C6B-C450-4DEA-89A4-86681CB78304}" dt="2025-12-08T20:18:45.663" v="9935" actId="478"/>
          <ac:spMkLst>
            <pc:docMk/>
            <pc:sldMk cId="2552551036" sldId="293"/>
            <ac:spMk id="12" creationId="{DDF2304F-D550-1E4B-E52E-C638224ABE19}"/>
          </ac:spMkLst>
        </pc:spChg>
        <pc:spChg chg="del">
          <ac:chgData name="Renato Gomes de Oliveira" userId="8b240e5f0fc5aa36" providerId="LiveId" clId="{05952C6B-C450-4DEA-89A4-86681CB78304}" dt="2025-12-08T20:18:36.339" v="9934" actId="478"/>
          <ac:spMkLst>
            <pc:docMk/>
            <pc:sldMk cId="2552551036" sldId="293"/>
            <ac:spMk id="16" creationId="{BF4FB20A-2F85-7570-CE3B-71D139735B5D}"/>
          </ac:spMkLst>
        </pc:spChg>
        <pc:spChg chg="add del mod">
          <ac:chgData name="Renato Gomes de Oliveira" userId="8b240e5f0fc5aa36" providerId="LiveId" clId="{05952C6B-C450-4DEA-89A4-86681CB78304}" dt="2025-12-08T20:16:49.288" v="9914" actId="478"/>
          <ac:spMkLst>
            <pc:docMk/>
            <pc:sldMk cId="2552551036" sldId="293"/>
            <ac:spMk id="18" creationId="{188E7D97-7B4D-2683-415F-7ACB1085A608}"/>
          </ac:spMkLst>
        </pc:spChg>
        <pc:spChg chg="add del mod">
          <ac:chgData name="Renato Gomes de Oliveira" userId="8b240e5f0fc5aa36" providerId="LiveId" clId="{05952C6B-C450-4DEA-89A4-86681CB78304}" dt="2025-12-08T20:16:49.288" v="9914" actId="478"/>
          <ac:spMkLst>
            <pc:docMk/>
            <pc:sldMk cId="2552551036" sldId="293"/>
            <ac:spMk id="20" creationId="{CF11665C-32DB-2DE4-A3CA-1157FC48A574}"/>
          </ac:spMkLst>
        </pc:spChg>
        <pc:spChg chg="add del mod">
          <ac:chgData name="Renato Gomes de Oliveira" userId="8b240e5f0fc5aa36" providerId="LiveId" clId="{05952C6B-C450-4DEA-89A4-86681CB78304}" dt="2025-12-08T20:17:45.782" v="9930" actId="478"/>
          <ac:spMkLst>
            <pc:docMk/>
            <pc:sldMk cId="2552551036" sldId="293"/>
            <ac:spMk id="21" creationId="{6F47CE30-DCAC-CC8A-52C4-6DDE85DEBB60}"/>
          </ac:spMkLst>
        </pc:spChg>
        <pc:spChg chg="add mod">
          <ac:chgData name="Renato Gomes de Oliveira" userId="8b240e5f0fc5aa36" providerId="LiveId" clId="{05952C6B-C450-4DEA-89A4-86681CB78304}" dt="2025-12-08T20:19:07.478" v="9937" actId="1076"/>
          <ac:spMkLst>
            <pc:docMk/>
            <pc:sldMk cId="2552551036" sldId="293"/>
            <ac:spMk id="22" creationId="{C0BBB372-A29E-B6EA-5996-E23D412F47AB}"/>
          </ac:spMkLst>
        </pc:spChg>
        <pc:picChg chg="add del mod">
          <ac:chgData name="Renato Gomes de Oliveira" userId="8b240e5f0fc5aa36" providerId="LiveId" clId="{05952C6B-C450-4DEA-89A4-86681CB78304}" dt="2025-12-08T20:16:53.447" v="9917" actId="478"/>
          <ac:picMkLst>
            <pc:docMk/>
            <pc:sldMk cId="2552551036" sldId="293"/>
            <ac:picMk id="5" creationId="{BA226903-5115-39EE-9C67-9A43BB2A63A3}"/>
          </ac:picMkLst>
        </pc:picChg>
        <pc:picChg chg="add del mod">
          <ac:chgData name="Renato Gomes de Oliveira" userId="8b240e5f0fc5aa36" providerId="LiveId" clId="{05952C6B-C450-4DEA-89A4-86681CB78304}" dt="2025-12-08T20:16:55.122" v="9919" actId="478"/>
          <ac:picMkLst>
            <pc:docMk/>
            <pc:sldMk cId="2552551036" sldId="293"/>
            <ac:picMk id="6" creationId="{9B471EC6-90F8-7296-BB10-818167A2A9F6}"/>
          </ac:picMkLst>
        </pc:picChg>
        <pc:picChg chg="add del mod">
          <ac:chgData name="Renato Gomes de Oliveira" userId="8b240e5f0fc5aa36" providerId="LiveId" clId="{05952C6B-C450-4DEA-89A4-86681CB78304}" dt="2025-12-08T20:16:55.908" v="9920" actId="478"/>
          <ac:picMkLst>
            <pc:docMk/>
            <pc:sldMk cId="2552551036" sldId="293"/>
            <ac:picMk id="8" creationId="{7721FD66-C166-5D35-3F76-9FD23BB918CB}"/>
          </ac:picMkLst>
        </pc:picChg>
        <pc:picChg chg="add del mod">
          <ac:chgData name="Renato Gomes de Oliveira" userId="8b240e5f0fc5aa36" providerId="LiveId" clId="{05952C6B-C450-4DEA-89A4-86681CB78304}" dt="2025-12-08T20:16:54.163" v="9918" actId="478"/>
          <ac:picMkLst>
            <pc:docMk/>
            <pc:sldMk cId="2552551036" sldId="293"/>
            <ac:picMk id="10" creationId="{C4E0941A-D06F-37FB-0218-E6A41D7F5885}"/>
          </ac:picMkLst>
        </pc:picChg>
        <pc:picChg chg="add del mod">
          <ac:chgData name="Renato Gomes de Oliveira" userId="8b240e5f0fc5aa36" providerId="LiveId" clId="{05952C6B-C450-4DEA-89A4-86681CB78304}" dt="2025-12-08T20:16:49.288" v="9914" actId="478"/>
          <ac:picMkLst>
            <pc:docMk/>
            <pc:sldMk cId="2552551036" sldId="293"/>
            <ac:picMk id="13" creationId="{98DFE2A3-F266-43F7-22CC-7B2D4B869593}"/>
          </ac:picMkLst>
        </pc:picChg>
        <pc:picChg chg="add del mod">
          <ac:chgData name="Renato Gomes de Oliveira" userId="8b240e5f0fc5aa36" providerId="LiveId" clId="{05952C6B-C450-4DEA-89A4-86681CB78304}" dt="2025-12-08T20:16:49.288" v="9914" actId="478"/>
          <ac:picMkLst>
            <pc:docMk/>
            <pc:sldMk cId="2552551036" sldId="293"/>
            <ac:picMk id="14" creationId="{D7EA2D40-8400-7729-B165-F2513C940850}"/>
          </ac:picMkLst>
        </pc:picChg>
        <pc:picChg chg="add del mod">
          <ac:chgData name="Renato Gomes de Oliveira" userId="8b240e5f0fc5aa36" providerId="LiveId" clId="{05952C6B-C450-4DEA-89A4-86681CB78304}" dt="2025-12-08T20:16:49.288" v="9914" actId="478"/>
          <ac:picMkLst>
            <pc:docMk/>
            <pc:sldMk cId="2552551036" sldId="293"/>
            <ac:picMk id="17" creationId="{8AD1ED35-6DEC-0FAE-3575-E8BED23B48BA}"/>
          </ac:picMkLst>
        </pc:picChg>
        <pc:picChg chg="add del mod">
          <ac:chgData name="Renato Gomes de Oliveira" userId="8b240e5f0fc5aa36" providerId="LiveId" clId="{05952C6B-C450-4DEA-89A4-86681CB78304}" dt="2025-12-08T20:16:49.288" v="9914" actId="478"/>
          <ac:picMkLst>
            <pc:docMk/>
            <pc:sldMk cId="2552551036" sldId="293"/>
            <ac:picMk id="19" creationId="{F60AD848-D594-D4D8-5274-4BA73A970799}"/>
          </ac:picMkLst>
        </pc:picChg>
        <pc:picChg chg="add mod">
          <ac:chgData name="Renato Gomes de Oliveira" userId="8b240e5f0fc5aa36" providerId="LiveId" clId="{05952C6B-C450-4DEA-89A4-86681CB78304}" dt="2025-12-08T20:20:03.704" v="9942" actId="1036"/>
          <ac:picMkLst>
            <pc:docMk/>
            <pc:sldMk cId="2552551036" sldId="293"/>
            <ac:picMk id="23" creationId="{E62D80A3-DFA4-C685-3170-E5B7E1D2027D}"/>
          </ac:picMkLst>
        </pc:picChg>
        <pc:picChg chg="add mod">
          <ac:chgData name="Renato Gomes de Oliveira" userId="8b240e5f0fc5aa36" providerId="LiveId" clId="{05952C6B-C450-4DEA-89A4-86681CB78304}" dt="2025-12-08T20:20:11.591" v="9948" actId="1035"/>
          <ac:picMkLst>
            <pc:docMk/>
            <pc:sldMk cId="2552551036" sldId="293"/>
            <ac:picMk id="24" creationId="{8DA12B75-29F5-3B4E-3703-DA828E6998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1C2B7-98E5-A828-E6BF-F6154014C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84A6B8-D10F-237A-0CAF-24984915B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A25923-BB6F-13B1-DDF5-57D963507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9D8E2D-101D-2373-22C4-8499756CF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3CFF5B-CFF3-8414-AA2E-CF3CD8D51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87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58762-2BAF-2510-183D-E509AD35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7B28FE-6A8D-F3DC-522A-6DB05C9A5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28E2F-E3BA-3143-3079-A6F21B4C6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7836F6-A21E-410F-BBD9-0DBE86C3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A838BD-8E1D-32E5-5473-597BA99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110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CB1DEF-2E82-2A94-AC13-2943473A0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E5702F-7DA5-391F-5898-48D02BDED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CC37AE-F289-4448-C410-E7E8ABFB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832AA1-C23F-B47F-092B-E181D3082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02E63-DD34-C830-987D-2AC1AB56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082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63032-2EC1-13DF-B282-67F691A8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278878-6AA7-0FBB-02FD-E1B3C705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DB900-6926-4B10-B6A6-B6241930D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4FA17C-817F-9D96-B415-297B56D0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FBE166-7BEE-AEFF-8242-2FAA77E4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547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DC261-4C63-B141-E4EF-01BEE4A17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F580FE-0F8F-D167-17DD-28774CD2A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7BCC3-75CB-1969-EBDE-8D66A8199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C588D4-DCCD-6DF7-45B6-98A78CAED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1D3359-5313-42F8-3027-09DE6CF7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697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D1B65-8EA9-C7E9-CB3A-1C9A3969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D2BB37-97E6-C50A-4D1B-15B0BE1F8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28716E7-F34E-A14F-D5AB-4402734C8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A05B92-38EF-DEE6-3649-3D49578F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A70ADD-3BC3-3659-28B4-53681EA1D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F24367-42DB-ED60-AC1A-7ED05C59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57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FC18F-B9F9-AF8E-5D3E-A5E88309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DDC40E-744F-5BB8-D7F2-1A06B69D0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E9D017-02A9-07A7-591B-41096D5D3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3B42E1C-C10C-8485-4C50-DD27A457B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A99B93-E458-BA1D-1F4D-077ED6FF6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DEA9057-F10E-6F55-E575-85F2C244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6EC85C3-D021-BCC7-989D-E0EB93E01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FAE974-58D0-86DD-D792-7589A725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3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C644-953A-5970-9E73-50EB01457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1879C6-9577-B54E-6038-B7429F78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1CD5E0-5A5E-6A5C-F9B4-C85BD8C66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076ADE-A097-4E00-DD8C-1B8AA1D33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9561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9857F99-55C2-2AB7-BDE7-431847CB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68367D-B457-563F-6E02-C35789404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2CFEA5-BC7A-A084-6147-A32BE602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17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8748F-DD80-A9B4-0EC3-FA675FD4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CE39D-4C15-C3C3-3A33-CC2C57B1C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68C0AD-C596-F670-96E0-B02EF6E68D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B82CF5-9ADF-7D88-755E-C0D06927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3398DF-C535-F4AA-5453-B5900919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493BAA-8308-E0D6-B90F-AEE7D6F1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7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BEC-0982-248E-EF5D-C468E7E6E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274387-4453-ACEF-AD5B-AAF46FB98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9174FC-0565-B8F6-0A9A-340BCCCF2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F71D5F-76F8-7DAA-3A32-C220DA108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1D0FB8B-8E0D-7DFC-98D1-D49DB848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BF8B8F-323C-69F6-3E24-2D0F3721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534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AD8CB1-77F8-BFBB-3D2B-2BF061DE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314370-2AE1-1E48-C3A1-02EC0BAE9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8A08BE-8CFA-0BE0-3FDF-6AE773A39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DC45AC-B777-4E1E-B269-4DCE8110F9AF}" type="datetimeFigureOut">
              <a:rPr lang="pt-BR" smtClean="0"/>
              <a:t>08/12/2025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D2D4DB-0C4C-87C0-D443-6374CADE6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460B57-9DD0-8A71-59A8-31C1ACC15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7BD2C-7CFC-4FEC-9A77-C639792E50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00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1D08-4DE8-62C4-FE1E-14E9BCF8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FE1AA50-7E44-5949-5D6E-20B40FE7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962" y="1842081"/>
            <a:ext cx="2409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2C3FA60-99F5-801F-90E8-A61FE04F64E9}"/>
              </a:ext>
            </a:extLst>
          </p:cNvPr>
          <p:cNvSpPr txBox="1"/>
          <p:nvPr/>
        </p:nvSpPr>
        <p:spPr>
          <a:xfrm>
            <a:off x="2254684" y="478130"/>
            <a:ext cx="7707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AUDITORIA AMBIENTAL EM USINAS HIDRELÉTRICAS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BF672A3-0BF5-5DDD-1149-715F516A98E0}"/>
              </a:ext>
            </a:extLst>
          </p:cNvPr>
          <p:cNvCxnSpPr>
            <a:cxnSpLocks/>
          </p:cNvCxnSpPr>
          <p:nvPr/>
        </p:nvCxnSpPr>
        <p:spPr>
          <a:xfrm>
            <a:off x="12526" y="333866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579ED21-AF34-9AEE-0E02-27A78475D11F}"/>
              </a:ext>
            </a:extLst>
          </p:cNvPr>
          <p:cNvCxnSpPr>
            <a:cxnSpLocks/>
          </p:cNvCxnSpPr>
          <p:nvPr/>
        </p:nvCxnSpPr>
        <p:spPr>
          <a:xfrm>
            <a:off x="0" y="6546776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5DDA8F-1831-2DCA-3711-F0595D0B1908}"/>
              </a:ext>
            </a:extLst>
          </p:cNvPr>
          <p:cNvSpPr txBox="1"/>
          <p:nvPr/>
        </p:nvSpPr>
        <p:spPr>
          <a:xfrm>
            <a:off x="271395" y="5005264"/>
            <a:ext cx="8459246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Renato Gomes de Oliveira</a:t>
            </a:r>
          </a:p>
          <a:p>
            <a:pPr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Mestrado em Contabilidade - PPGC | UFSC</a:t>
            </a: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| 08-dez-25</a:t>
            </a:r>
          </a:p>
          <a:p>
            <a:pPr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enato.go@posgrad.ufsc.br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802FCA-5DB1-CC53-84F0-7789D90E3D77}"/>
              </a:ext>
            </a:extLst>
          </p:cNvPr>
          <p:cNvSpPr txBox="1"/>
          <p:nvPr/>
        </p:nvSpPr>
        <p:spPr>
          <a:xfrm>
            <a:off x="901872" y="1151766"/>
            <a:ext cx="10413305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Asseguração Independente de Relatórios ESG via Dados Exógenos (Imagens de Satélite)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806108-89CE-C357-65CA-172B227084A2}"/>
              </a:ext>
            </a:extLst>
          </p:cNvPr>
          <p:cNvSpPr txBox="1"/>
          <p:nvPr/>
        </p:nvSpPr>
        <p:spPr>
          <a:xfrm>
            <a:off x="271395" y="3103151"/>
            <a:ext cx="4413339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Disciplina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Visão Computacional 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PPGCC | USFC - 2025.2</a:t>
            </a:r>
          </a:p>
          <a:p>
            <a:pPr algn="just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Prof. 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Aldo Von Wangenheim, Dr.</a:t>
            </a:r>
          </a:p>
        </p:txBody>
      </p:sp>
    </p:spTree>
    <p:extLst>
      <p:ext uri="{BB962C8B-B14F-4D97-AF65-F5344CB8AC3E}">
        <p14:creationId xmlns:p14="http://schemas.microsoft.com/office/powerpoint/2010/main" val="2186025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DE5D9-E936-434A-3884-ACB89FDB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22E5F19-CC95-D085-0F61-4F26A0672933}"/>
              </a:ext>
            </a:extLst>
          </p:cNvPr>
          <p:cNvGrpSpPr/>
          <p:nvPr/>
        </p:nvGrpSpPr>
        <p:grpSpPr>
          <a:xfrm>
            <a:off x="913642" y="391967"/>
            <a:ext cx="3132273" cy="5878659"/>
            <a:chOff x="913642" y="391967"/>
            <a:chExt cx="3132273" cy="5878659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5C91258A-3BCD-A617-FD61-B38CFD8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642" y="391967"/>
              <a:ext cx="2406469" cy="5878659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7CF2FCF-8254-470B-E27C-CA09BA456E54}"/>
                </a:ext>
              </a:extLst>
            </p:cNvPr>
            <p:cNvSpPr/>
            <p:nvPr/>
          </p:nvSpPr>
          <p:spPr>
            <a:xfrm>
              <a:off x="2254693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C1F8727-E4A4-7A68-73F0-2E912C16CBC4}"/>
              </a:ext>
            </a:extLst>
          </p:cNvPr>
          <p:cNvCxnSpPr/>
          <p:nvPr/>
        </p:nvCxnSpPr>
        <p:spPr>
          <a:xfrm>
            <a:off x="173082" y="1265196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90717442-222B-B142-B4E6-EF498E3D9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056157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MATERIALIDADE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AMOSTRA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C125AA03-AF19-B47C-C75E-F422D370D481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4CA19C51-77F3-A841-C3A6-F2B0DBF526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7665B4D1-0A3C-FEA3-B349-DB8E05DB58CB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10</a:t>
              </a: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BC58DA92-1482-2174-D1AF-DD1026C0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918" y="664289"/>
            <a:ext cx="8306437" cy="2161132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DA18617-16BD-8E0D-CFAE-11E796E48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07" y="3000333"/>
            <a:ext cx="8241364" cy="2161128"/>
          </a:xfrm>
          <a:prstGeom prst="rect">
            <a:avLst/>
          </a:prstGeom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C70B0AD8-64B1-93F6-2155-6CAC6CB62A65}"/>
              </a:ext>
            </a:extLst>
          </p:cNvPr>
          <p:cNvCxnSpPr>
            <a:cxnSpLocks/>
          </p:cNvCxnSpPr>
          <p:nvPr/>
        </p:nvCxnSpPr>
        <p:spPr>
          <a:xfrm>
            <a:off x="3832965" y="2142752"/>
            <a:ext cx="0" cy="1652634"/>
          </a:xfrm>
          <a:prstGeom prst="straightConnector1">
            <a:avLst/>
          </a:prstGeom>
          <a:ln w="25400">
            <a:solidFill>
              <a:srgbClr val="FFFF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">
            <a:extLst>
              <a:ext uri="{FF2B5EF4-FFF2-40B4-BE49-F238E27FC236}">
                <a16:creationId xmlns:a16="http://schemas.microsoft.com/office/drawing/2014/main" id="{803DFBDC-23F3-4F4F-7E5E-87EEA57C8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8670" y="5302340"/>
            <a:ext cx="7615822" cy="73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👁️ Inspeção Visual: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arantir que as imagens não têm nuvens (&lt;20%).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📅 Cobertura Temporal: integridade dos dados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 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érie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istórica).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D635906-C3B3-12A9-045D-1B8D5A2A2DB1}"/>
              </a:ext>
            </a:extLst>
          </p:cNvPr>
          <p:cNvSpPr/>
          <p:nvPr/>
        </p:nvSpPr>
        <p:spPr>
          <a:xfrm>
            <a:off x="4412562" y="486495"/>
            <a:ext cx="1737330" cy="237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OUTONO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1DFADB5-9090-DF89-8DFD-5FEFBC164A47}"/>
              </a:ext>
            </a:extLst>
          </p:cNvPr>
          <p:cNvSpPr/>
          <p:nvPr/>
        </p:nvSpPr>
        <p:spPr>
          <a:xfrm>
            <a:off x="6239138" y="506639"/>
            <a:ext cx="1737330" cy="237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INVERNO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4A66605-8C56-242D-BB56-0E6C66958A9A}"/>
              </a:ext>
            </a:extLst>
          </p:cNvPr>
          <p:cNvSpPr/>
          <p:nvPr/>
        </p:nvSpPr>
        <p:spPr>
          <a:xfrm>
            <a:off x="8204681" y="502572"/>
            <a:ext cx="1737330" cy="237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PRIMAVERA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7E1AB8-09B4-E90A-01DC-D77CF7B02A63}"/>
              </a:ext>
            </a:extLst>
          </p:cNvPr>
          <p:cNvSpPr/>
          <p:nvPr/>
        </p:nvSpPr>
        <p:spPr>
          <a:xfrm>
            <a:off x="10059568" y="518458"/>
            <a:ext cx="1737330" cy="237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B7694F1-00E2-59FA-DB11-93E5D96EA6D1}"/>
              </a:ext>
            </a:extLst>
          </p:cNvPr>
          <p:cNvSpPr/>
          <p:nvPr/>
        </p:nvSpPr>
        <p:spPr>
          <a:xfrm>
            <a:off x="10084968" y="3111501"/>
            <a:ext cx="1816787" cy="193392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5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572D8-22DB-998B-EF50-D2F6FDBFD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898206C1-1CCE-DE45-8799-7CD2E1152D53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7B981E32-D455-AD98-8D01-93386E74B40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795048B0-7199-FFA9-3FC6-4218461AA859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11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F91CF60-DE06-1690-A7E7-4EAB2B7DE27F}"/>
              </a:ext>
            </a:extLst>
          </p:cNvPr>
          <p:cNvGrpSpPr/>
          <p:nvPr/>
        </p:nvGrpSpPr>
        <p:grpSpPr>
          <a:xfrm>
            <a:off x="913642" y="391967"/>
            <a:ext cx="3132273" cy="5878659"/>
            <a:chOff x="913642" y="391967"/>
            <a:chExt cx="3132273" cy="5878659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28EE7AC-7183-5547-719E-8F8B909A5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642" y="391967"/>
              <a:ext cx="2406469" cy="5878659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4658B29F-9189-6AAF-906C-4473790E7695}"/>
                </a:ext>
              </a:extLst>
            </p:cNvPr>
            <p:cNvSpPr/>
            <p:nvPr/>
          </p:nvSpPr>
          <p:spPr>
            <a:xfrm>
              <a:off x="2254693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37D99E3-A539-807C-A5E7-60087632F4FD}"/>
              </a:ext>
            </a:extLst>
          </p:cNvPr>
          <p:cNvCxnSpPr/>
          <p:nvPr/>
        </p:nvCxnSpPr>
        <p:spPr>
          <a:xfrm>
            <a:off x="173082" y="280589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7B2C3B47-9FFC-1B1C-E9CD-2D9F5C629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90736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CURADORIA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DATASET AUDITÁVEL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76D10B85-40C9-3A91-4CE5-D6EBE1F3ED1C}"/>
              </a:ext>
            </a:extLst>
          </p:cNvPr>
          <p:cNvSpPr txBox="1"/>
          <p:nvPr/>
        </p:nvSpPr>
        <p:spPr>
          <a:xfrm>
            <a:off x="4076839" y="3051652"/>
            <a:ext cx="7897653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🧹 Limpeza Automática: Remoção de imagens com nuvens acima de 20% (Saldo: 205 Cenas)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🗂️ Estruturação Tabular: Criação de um dataset auditável em Excel com metadados e datas.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📐 Cálculo de Índices: Geração automática de NDVI, NDWI e outros indicadores para cada imagem.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⚖️ Critério Imparcial: Seleção das 20 melhores imagens por estação, sem viés humano.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3F1FAB53-F841-0567-6A08-0FCB874B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13" y="704033"/>
            <a:ext cx="7763879" cy="22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3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FB37-4632-6B4D-9B4A-0611971A2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9936D4D7-50CB-C676-5CE9-DB0EC7BD694D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2626DDF0-143D-7201-D97C-3AC5B7DD64A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5647873D-6285-484A-EE4B-48BF2C7E89BD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9A0E827-7064-A07C-7720-262C6A1A225A}"/>
              </a:ext>
            </a:extLst>
          </p:cNvPr>
          <p:cNvGrpSpPr/>
          <p:nvPr/>
        </p:nvGrpSpPr>
        <p:grpSpPr>
          <a:xfrm>
            <a:off x="913642" y="391967"/>
            <a:ext cx="3132273" cy="5878659"/>
            <a:chOff x="913642" y="391967"/>
            <a:chExt cx="3132273" cy="5878659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331B5B3-CA63-5E1B-1766-131F42C4F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642" y="391967"/>
              <a:ext cx="2406469" cy="5878659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F3921C8-F54C-F28C-ADDC-196945CBE4CF}"/>
                </a:ext>
              </a:extLst>
            </p:cNvPr>
            <p:cNvSpPr/>
            <p:nvPr/>
          </p:nvSpPr>
          <p:spPr>
            <a:xfrm>
              <a:off x="2254693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C7321316-0E0C-4532-2DAD-8FDB162FEFF3}"/>
              </a:ext>
            </a:extLst>
          </p:cNvPr>
          <p:cNvCxnSpPr/>
          <p:nvPr/>
        </p:nvCxnSpPr>
        <p:spPr>
          <a:xfrm>
            <a:off x="173082" y="4258910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A5FFEA29-A3A3-6A6F-C835-D9EF4B52D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353519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SCORE PONDERADO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| B | C |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3" name="Rectangle 1">
            <a:extLst>
              <a:ext uri="{FF2B5EF4-FFF2-40B4-BE49-F238E27FC236}">
                <a16:creationId xmlns:a16="http://schemas.microsoft.com/office/drawing/2014/main" id="{97282A96-D3FD-FC38-80A9-827E5D1A8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94" y="3683935"/>
            <a:ext cx="7327726" cy="253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📉 Detecção de Anomalias: Uso da Distância de Mahalanobis para identificar imagens com neblina ou sombras.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☁️ Score Ponderado: Algoritmo de decisão baseado em 70% Nuvens + 30% Neblina.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Classificação Automática: As imagens recebem notas (A, B, C, D) para definir prioridade de uso.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CAE9CE9-11F3-7563-6987-65ED2F56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94" y="486495"/>
            <a:ext cx="7541168" cy="30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1DDF4-D8B4-6FF1-A134-C9FABE68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102A5FE-7F60-B693-3383-B8777D585C00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5BB3A411-D1DD-6C15-CBCF-7442FD4B19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uxograma: Conector 11">
              <a:extLst>
                <a:ext uri="{FF2B5EF4-FFF2-40B4-BE49-F238E27FC236}">
                  <a16:creationId xmlns:a16="http://schemas.microsoft.com/office/drawing/2014/main" id="{1E4C3129-648A-7BE4-D6B0-2052FAEFB4A5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4CC8FFD-C8BB-D1DD-4D51-CECAA2CA90AB}"/>
              </a:ext>
            </a:extLst>
          </p:cNvPr>
          <p:cNvGrpSpPr/>
          <p:nvPr/>
        </p:nvGrpSpPr>
        <p:grpSpPr>
          <a:xfrm>
            <a:off x="913642" y="391967"/>
            <a:ext cx="3132273" cy="5878659"/>
            <a:chOff x="913642" y="391967"/>
            <a:chExt cx="3132273" cy="5878659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52E316E1-F62E-6983-E5FE-69097FE9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3642" y="391967"/>
              <a:ext cx="2406469" cy="5878659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AEB10EC-F3E3-364D-FB36-4BAF38E56F1D}"/>
                </a:ext>
              </a:extLst>
            </p:cNvPr>
            <p:cNvSpPr/>
            <p:nvPr/>
          </p:nvSpPr>
          <p:spPr>
            <a:xfrm>
              <a:off x="2254693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44EAD221-DE86-A748-3D49-31D01343AE53}"/>
              </a:ext>
            </a:extLst>
          </p:cNvPr>
          <p:cNvCxnSpPr/>
          <p:nvPr/>
        </p:nvCxnSpPr>
        <p:spPr>
          <a:xfrm>
            <a:off x="173082" y="5837186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950438B1-4E13-A3FD-7C20-F19DBCD32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46997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IMAGEM BRUTA | OTIMIZADA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IMAGEM GeoTIFF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3" name="Rectangle 1">
            <a:extLst>
              <a:ext uri="{FF2B5EF4-FFF2-40B4-BE49-F238E27FC236}">
                <a16:creationId xmlns:a16="http://schemas.microsoft.com/office/drawing/2014/main" id="{C5663F7A-DF13-184D-DFA7-1F4700699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5915" y="4039853"/>
            <a:ext cx="7771516" cy="2227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📥 Download Seletivo: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Economiza te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mpo e armazenamento.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🗂️ Organização Hierárquica: Pastas por Ano e Estação (Auditoria).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🖼️ Duplo Formato: GeoTIFF (6 bandas): Análise matemática.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    PNG (Visual): Imagem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elatórios humanos.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3E99976-1428-B093-C60C-537118B8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76" y="771452"/>
            <a:ext cx="5229955" cy="3238952"/>
          </a:xfrm>
          <a:prstGeom prst="rect">
            <a:avLst/>
          </a:prstGeom>
        </p:spPr>
      </p:pic>
      <p:pic>
        <p:nvPicPr>
          <p:cNvPr id="29" name="Imagem 28" descr="Mesa com vaso de planta&#10;&#10;O conteúdo gerado por IA pode estar incorreto.">
            <a:extLst>
              <a:ext uri="{FF2B5EF4-FFF2-40B4-BE49-F238E27FC236}">
                <a16:creationId xmlns:a16="http://schemas.microsoft.com/office/drawing/2014/main" id="{B1E0C234-6D4E-3119-C935-1222681F2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15" y="922788"/>
            <a:ext cx="2341407" cy="2341407"/>
          </a:xfrm>
          <a:prstGeom prst="rect">
            <a:avLst/>
          </a:prstGeom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EAAC332-33A7-72D7-56EA-CDD39CA6267D}"/>
              </a:ext>
            </a:extLst>
          </p:cNvPr>
          <p:cNvCxnSpPr>
            <a:cxnSpLocks/>
          </p:cNvCxnSpPr>
          <p:nvPr/>
        </p:nvCxnSpPr>
        <p:spPr>
          <a:xfrm>
            <a:off x="5337556" y="355391"/>
            <a:ext cx="0" cy="487093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F94FE55C-17E0-622F-FC61-E47A2D34B896}"/>
              </a:ext>
            </a:extLst>
          </p:cNvPr>
          <p:cNvCxnSpPr>
            <a:cxnSpLocks/>
          </p:cNvCxnSpPr>
          <p:nvPr/>
        </p:nvCxnSpPr>
        <p:spPr>
          <a:xfrm>
            <a:off x="7180580" y="338328"/>
            <a:ext cx="0" cy="487093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84784E-717B-C6E9-A37E-2A5A60E05C60}"/>
              </a:ext>
            </a:extLst>
          </p:cNvPr>
          <p:cNvCxnSpPr>
            <a:cxnSpLocks/>
          </p:cNvCxnSpPr>
          <p:nvPr/>
        </p:nvCxnSpPr>
        <p:spPr>
          <a:xfrm>
            <a:off x="10478516" y="353060"/>
            <a:ext cx="0" cy="487093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55C1CF83-6F7C-FD8A-25AA-0EFED1EF4EED}"/>
              </a:ext>
            </a:extLst>
          </p:cNvPr>
          <p:cNvSpPr/>
          <p:nvPr/>
        </p:nvSpPr>
        <p:spPr>
          <a:xfrm>
            <a:off x="4768850" y="2000250"/>
            <a:ext cx="254000" cy="292100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39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72D5A-005B-22F5-7B57-A8F70F50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F476F50-ABF4-DF60-BEA3-DCAA96BDEC1A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8A07A4F6-D553-12B4-19B3-1849C348B2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xograma: Conector 15">
              <a:extLst>
                <a:ext uri="{FF2B5EF4-FFF2-40B4-BE49-F238E27FC236}">
                  <a16:creationId xmlns:a16="http://schemas.microsoft.com/office/drawing/2014/main" id="{27B1410F-AE84-91AC-FCA3-C7CE0B6FC534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14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66ED4DE-1D46-BFE4-859B-FFC618E334B3}"/>
              </a:ext>
            </a:extLst>
          </p:cNvPr>
          <p:cNvCxnSpPr/>
          <p:nvPr/>
        </p:nvCxnSpPr>
        <p:spPr>
          <a:xfrm>
            <a:off x="173082" y="430901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E2D741F-EA1C-FA5E-C20A-4E6ED3840E45}"/>
              </a:ext>
            </a:extLst>
          </p:cNvPr>
          <p:cNvGrpSpPr/>
          <p:nvPr/>
        </p:nvGrpSpPr>
        <p:grpSpPr>
          <a:xfrm>
            <a:off x="215043" y="405832"/>
            <a:ext cx="3880976" cy="5891001"/>
            <a:chOff x="215043" y="405832"/>
            <a:chExt cx="3880976" cy="5891001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AF6813A0-129F-539B-2891-D9D2465B9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65" y="405832"/>
              <a:ext cx="2600997" cy="5891001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72AD1B6-202F-EAF4-2A40-02B0B6951604}"/>
                </a:ext>
              </a:extLst>
            </p:cNvPr>
            <p:cNvSpPr/>
            <p:nvPr/>
          </p:nvSpPr>
          <p:spPr>
            <a:xfrm>
              <a:off x="2304797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DB8D312-94E5-E44D-7349-CAFA6FD1F1CC}"/>
                </a:ext>
              </a:extLst>
            </p:cNvPr>
            <p:cNvSpPr/>
            <p:nvPr/>
          </p:nvSpPr>
          <p:spPr>
            <a:xfrm>
              <a:off x="215043" y="501109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7240D5C-CE25-25E0-E49A-1B7091D5BF04}"/>
                </a:ext>
              </a:extLst>
            </p:cNvPr>
            <p:cNvSpPr/>
            <p:nvPr/>
          </p:nvSpPr>
          <p:spPr>
            <a:xfrm>
              <a:off x="3371715" y="5584709"/>
              <a:ext cx="635968" cy="371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E6055C12-D969-7FA7-DE31-7F2A05DF0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6690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TESTE DE SEGMENTAÇÃO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DETECÇÃO DE ANOMALIAS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30" name="Agrupar 29">
            <a:extLst>
              <a:ext uri="{FF2B5EF4-FFF2-40B4-BE49-F238E27FC236}">
                <a16:creationId xmlns:a16="http://schemas.microsoft.com/office/drawing/2014/main" id="{D9486C6A-C888-9E8B-BDC1-40EF7CFF46CF}"/>
              </a:ext>
            </a:extLst>
          </p:cNvPr>
          <p:cNvGrpSpPr/>
          <p:nvPr/>
        </p:nvGrpSpPr>
        <p:grpSpPr>
          <a:xfrm>
            <a:off x="4152684" y="559907"/>
            <a:ext cx="7931888" cy="5024802"/>
            <a:chOff x="4007683" y="516907"/>
            <a:chExt cx="8088892" cy="5056463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AF562948-BD36-2D64-93D6-857AE3DF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7683" y="516907"/>
              <a:ext cx="8063840" cy="2912093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4354D550-C5DD-F2F5-8B6B-9003BB19C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7683" y="3429000"/>
              <a:ext cx="8088892" cy="2144370"/>
            </a:xfrm>
            <a:prstGeom prst="rect">
              <a:avLst/>
            </a:prstGeom>
          </p:spPr>
        </p:pic>
      </p:grpSp>
      <p:sp>
        <p:nvSpPr>
          <p:cNvPr id="31" name="Retângulo 30">
            <a:extLst>
              <a:ext uri="{FF2B5EF4-FFF2-40B4-BE49-F238E27FC236}">
                <a16:creationId xmlns:a16="http://schemas.microsoft.com/office/drawing/2014/main" id="{744EE117-8578-CF79-0A26-E8E1245252F8}"/>
              </a:ext>
            </a:extLst>
          </p:cNvPr>
          <p:cNvSpPr/>
          <p:nvPr/>
        </p:nvSpPr>
        <p:spPr>
          <a:xfrm>
            <a:off x="6958439" y="3474178"/>
            <a:ext cx="1164835" cy="704417"/>
          </a:xfrm>
          <a:prstGeom prst="rect">
            <a:avLst/>
          </a:prstGeom>
          <a:noFill/>
          <a:ln w="508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B6F2AD0-57C3-D525-59E9-DA0263E704CA}"/>
              </a:ext>
            </a:extLst>
          </p:cNvPr>
          <p:cNvSpPr txBox="1"/>
          <p:nvPr/>
        </p:nvSpPr>
        <p:spPr>
          <a:xfrm>
            <a:off x="4130148" y="5618443"/>
            <a:ext cx="790732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Aprendizado Não Supervisionado: 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K-Means agrupa pixels semelhantes e cria um "gabarito estatístico".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67CDFD7-82A6-154D-0B40-ECCCEB59DA9B}"/>
              </a:ext>
            </a:extLst>
          </p:cNvPr>
          <p:cNvSpPr/>
          <p:nvPr/>
        </p:nvSpPr>
        <p:spPr>
          <a:xfrm>
            <a:off x="10185991" y="1079156"/>
            <a:ext cx="577701" cy="388270"/>
          </a:xfrm>
          <a:prstGeom prst="rect">
            <a:avLst/>
          </a:prstGeom>
          <a:noFill/>
          <a:ln w="508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93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5F3DE-0DF4-1798-946A-6A6C46F53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71A006C-A194-CD8E-CA25-0D2EA2A17C0D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F3805846-7B0D-235C-EC65-06EE72EBE58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uxograma: Conector 15">
              <a:extLst>
                <a:ext uri="{FF2B5EF4-FFF2-40B4-BE49-F238E27FC236}">
                  <a16:creationId xmlns:a16="http://schemas.microsoft.com/office/drawing/2014/main" id="{A505F067-ABE7-A94C-C5C4-7B3ABA220DD8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15</a:t>
              </a:r>
            </a:p>
          </p:txBody>
        </p:sp>
      </p:grp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7385F3C-61A7-F30A-FF16-3BE052018E7A}"/>
              </a:ext>
            </a:extLst>
          </p:cNvPr>
          <p:cNvCxnSpPr/>
          <p:nvPr/>
        </p:nvCxnSpPr>
        <p:spPr>
          <a:xfrm>
            <a:off x="173082" y="430901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6DD03DB-CDC9-EB78-E04D-A96E223D595A}"/>
              </a:ext>
            </a:extLst>
          </p:cNvPr>
          <p:cNvGrpSpPr/>
          <p:nvPr/>
        </p:nvGrpSpPr>
        <p:grpSpPr>
          <a:xfrm>
            <a:off x="215043" y="405832"/>
            <a:ext cx="3880976" cy="5891001"/>
            <a:chOff x="215043" y="405832"/>
            <a:chExt cx="3880976" cy="5891001"/>
          </a:xfrm>
        </p:grpSpPr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EB79D5-F7FA-F238-2797-B8E60E2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65" y="405832"/>
              <a:ext cx="2600997" cy="5891001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F9E3006-7C57-E842-5AC5-6570353BC2FD}"/>
                </a:ext>
              </a:extLst>
            </p:cNvPr>
            <p:cNvSpPr/>
            <p:nvPr/>
          </p:nvSpPr>
          <p:spPr>
            <a:xfrm>
              <a:off x="2304797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A1BDED7-96A4-87B5-24F2-DF1A071A074E}"/>
                </a:ext>
              </a:extLst>
            </p:cNvPr>
            <p:cNvSpPr/>
            <p:nvPr/>
          </p:nvSpPr>
          <p:spPr>
            <a:xfrm>
              <a:off x="215043" y="501109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9EDC7D1-602F-22B2-183A-3C21367E0D35}"/>
                </a:ext>
              </a:extLst>
            </p:cNvPr>
            <p:cNvSpPr/>
            <p:nvPr/>
          </p:nvSpPr>
          <p:spPr>
            <a:xfrm>
              <a:off x="3371715" y="5584709"/>
              <a:ext cx="635968" cy="371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5" name="Tabela 24">
            <a:extLst>
              <a:ext uri="{FF2B5EF4-FFF2-40B4-BE49-F238E27FC236}">
                <a16:creationId xmlns:a16="http://schemas.microsoft.com/office/drawing/2014/main" id="{7F9FB842-AC06-B397-D0CF-DD60289DDB31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TESTE DE SEGMENTAÇÃO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DETECÇÃO DE ANOMALIAS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3" name="Imagem 2">
            <a:extLst>
              <a:ext uri="{FF2B5EF4-FFF2-40B4-BE49-F238E27FC236}">
                <a16:creationId xmlns:a16="http://schemas.microsoft.com/office/drawing/2014/main" id="{B6641A50-E758-2498-D4D7-29B52A92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683" y="637517"/>
            <a:ext cx="8095981" cy="256880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894BBA1-9232-656F-AB6E-B4DA55280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684" y="3513900"/>
            <a:ext cx="8095980" cy="2538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🖼️ Segmentação Semântica: identificou corretamente o rio (azul) e a mata (verde) sem treinamento prévio.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🚨 Anomalias (Mahalanobis): pixels "estranhos" (ex: bordas, reflexos) que fogem ao padrão estatístico.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Precisão: ~5% da imagem foi considerada anômala/ruidosa.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✅ Gabarito: "professor" (Ground Truth) para treinar a Rede Neural YOLO.</a:t>
            </a:r>
          </a:p>
        </p:txBody>
      </p:sp>
    </p:spTree>
    <p:extLst>
      <p:ext uri="{BB962C8B-B14F-4D97-AF65-F5344CB8AC3E}">
        <p14:creationId xmlns:p14="http://schemas.microsoft.com/office/powerpoint/2010/main" val="56619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5CAB8-323B-F068-A20E-3F76653F2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8B65229-96F3-0475-11C4-CB4D2E7539FD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726A6A6-6F51-A846-FCBB-AB1D2EB7F7FA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32E790BB-ACA1-A87E-D55D-00C352E0597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927F49E9-84DA-CF81-E7A6-EDE4D27741B3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16</a:t>
              </a: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70D80065-F6F7-A35F-7A6F-7CD5F78AECEE}"/>
              </a:ext>
            </a:extLst>
          </p:cNvPr>
          <p:cNvCxnSpPr/>
          <p:nvPr/>
        </p:nvCxnSpPr>
        <p:spPr>
          <a:xfrm>
            <a:off x="173082" y="5837186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CB91243-311A-D004-353D-66D17EC049BA}"/>
              </a:ext>
            </a:extLst>
          </p:cNvPr>
          <p:cNvGrpSpPr/>
          <p:nvPr/>
        </p:nvGrpSpPr>
        <p:grpSpPr>
          <a:xfrm>
            <a:off x="215043" y="405832"/>
            <a:ext cx="3880976" cy="5891001"/>
            <a:chOff x="215043" y="405832"/>
            <a:chExt cx="3880976" cy="589100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C7621A99-1C36-9996-8ACD-F8722C46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65" y="405832"/>
              <a:ext cx="2600997" cy="5891001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9006B11-6DD2-B678-D988-F203DF58C5D0}"/>
                </a:ext>
              </a:extLst>
            </p:cNvPr>
            <p:cNvSpPr/>
            <p:nvPr/>
          </p:nvSpPr>
          <p:spPr>
            <a:xfrm>
              <a:off x="2304797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A01D914-95BA-82C7-48D6-BD0BE71C539E}"/>
                </a:ext>
              </a:extLst>
            </p:cNvPr>
            <p:cNvSpPr/>
            <p:nvPr/>
          </p:nvSpPr>
          <p:spPr>
            <a:xfrm>
              <a:off x="215043" y="501109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B87423C-09AB-A805-48B5-5AD22043EAD4}"/>
                </a:ext>
              </a:extLst>
            </p:cNvPr>
            <p:cNvSpPr/>
            <p:nvPr/>
          </p:nvSpPr>
          <p:spPr>
            <a:xfrm>
              <a:off x="3371715" y="5584709"/>
              <a:ext cx="635968" cy="371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096893E-B1B6-E3E5-5BC2-449E7F3C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391034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VARREDURA INTEGRAL</a:t>
                      </a:r>
                      <a:endParaRPr lang="pt-BR" dirty="0">
                        <a:solidFill>
                          <a:srgbClr val="FFFF00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AUDITORIA MASSIVA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26" name="Imagem 25">
            <a:extLst>
              <a:ext uri="{FF2B5EF4-FFF2-40B4-BE49-F238E27FC236}">
                <a16:creationId xmlns:a16="http://schemas.microsoft.com/office/drawing/2014/main" id="{AA096614-B26A-1B8C-7F34-F6A99631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19" y="501109"/>
            <a:ext cx="7486112" cy="4788975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843AEC6-6A80-B0DD-93C8-FE209359CA46}"/>
              </a:ext>
            </a:extLst>
          </p:cNvPr>
          <p:cNvSpPr txBox="1"/>
          <p:nvPr/>
        </p:nvSpPr>
        <p:spPr>
          <a:xfrm>
            <a:off x="3979101" y="5494342"/>
            <a:ext cx="7486112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Processamento em Lote: 139 datas distintas (2021-2025) com 22 milhões de pixels auditados individualmente.</a:t>
            </a:r>
          </a:p>
        </p:txBody>
      </p:sp>
    </p:spTree>
    <p:extLst>
      <p:ext uri="{BB962C8B-B14F-4D97-AF65-F5344CB8AC3E}">
        <p14:creationId xmlns:p14="http://schemas.microsoft.com/office/powerpoint/2010/main" val="208283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E1ABF-E53D-FCA8-5270-7F05A24E3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71EAFCA-8F23-B3C7-2273-D511F21A2C29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6E0C530-97F3-FBF9-5601-A805F9AD0F83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715B22A4-9EC5-6668-52BC-4FCC3D5D156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66669BF3-2085-3991-029D-114CD3BF6417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17</a:t>
              </a: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E957BB2-3FE1-34F9-1071-4CF313497F67}"/>
              </a:ext>
            </a:extLst>
          </p:cNvPr>
          <p:cNvCxnSpPr/>
          <p:nvPr/>
        </p:nvCxnSpPr>
        <p:spPr>
          <a:xfrm>
            <a:off x="173082" y="5837186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86786F0-4D02-C381-013E-140D94599940}"/>
              </a:ext>
            </a:extLst>
          </p:cNvPr>
          <p:cNvGrpSpPr/>
          <p:nvPr/>
        </p:nvGrpSpPr>
        <p:grpSpPr>
          <a:xfrm>
            <a:off x="215043" y="405832"/>
            <a:ext cx="3880976" cy="5891001"/>
            <a:chOff x="215043" y="405832"/>
            <a:chExt cx="3880976" cy="5891001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3AAEB6E5-C693-5B31-BF10-DFA419702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65" y="405832"/>
              <a:ext cx="2600997" cy="5891001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D82246C-3D1D-D25C-E169-37A40A324461}"/>
                </a:ext>
              </a:extLst>
            </p:cNvPr>
            <p:cNvSpPr/>
            <p:nvPr/>
          </p:nvSpPr>
          <p:spPr>
            <a:xfrm>
              <a:off x="2304797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495751C-4748-C313-288C-A54B2E9BB96E}"/>
                </a:ext>
              </a:extLst>
            </p:cNvPr>
            <p:cNvSpPr/>
            <p:nvPr/>
          </p:nvSpPr>
          <p:spPr>
            <a:xfrm>
              <a:off x="215043" y="501109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55E6A1B-3688-0DBB-8931-9D9485A5E01D}"/>
                </a:ext>
              </a:extLst>
            </p:cNvPr>
            <p:cNvSpPr/>
            <p:nvPr/>
          </p:nvSpPr>
          <p:spPr>
            <a:xfrm>
              <a:off x="3371715" y="5584709"/>
              <a:ext cx="635968" cy="371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515CD47-7571-0006-1FE1-5C070DE1FD62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VALIDAÇÃO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CONTROLE DE QUALIDADE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7" name="Imagem 6">
            <a:extLst>
              <a:ext uri="{FF2B5EF4-FFF2-40B4-BE49-F238E27FC236}">
                <a16:creationId xmlns:a16="http://schemas.microsoft.com/office/drawing/2014/main" id="{E400BBBB-1F34-EE5E-C55E-5473293E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238" y="684319"/>
            <a:ext cx="8310762" cy="324391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FEE013-BB55-E12E-F3A1-2286E5E28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0417" y="4450215"/>
            <a:ext cx="7928501" cy="17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8BD74-9BF3-98B4-1349-B3336925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34EA5EC-9F6A-CB88-12FB-DFC1668D0805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E4C0452-2AF7-8824-A9A3-1C48147760AB}"/>
              </a:ext>
            </a:extLst>
          </p:cNvPr>
          <p:cNvSpPr/>
          <p:nvPr/>
        </p:nvSpPr>
        <p:spPr>
          <a:xfrm>
            <a:off x="7272055" y="5637543"/>
            <a:ext cx="187891" cy="57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5924D5F-0D5F-593E-3204-A6A749FA3E32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9F85FB37-772D-BCC7-16A3-452054383A5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1A0D492A-7F2E-7F47-8C7A-8B3A470CE9C4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18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1EF5D90-CB3A-1077-9840-C6F8DEF2979E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E902E18-9D8E-3B0F-5ECA-3F06B254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D165967-9101-E07C-EE73-BD114F167E07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1900C87-D199-BC75-6195-50EA4B1588C8}"/>
              </a:ext>
            </a:extLst>
          </p:cNvPr>
          <p:cNvCxnSpPr/>
          <p:nvPr/>
        </p:nvCxnSpPr>
        <p:spPr>
          <a:xfrm>
            <a:off x="206714" y="2818410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AE93C346-EF65-5652-47C8-12FB4F35C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698529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HIPERPARÂMETROS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2" name="Rectangle 1">
            <a:extLst>
              <a:ext uri="{FF2B5EF4-FFF2-40B4-BE49-F238E27FC236}">
                <a16:creationId xmlns:a16="http://schemas.microsoft.com/office/drawing/2014/main" id="{9177F73D-401A-1483-A055-45D0559B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29" y="680508"/>
            <a:ext cx="7818425" cy="555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🧠 Técnica: Transfer Learning a partir de pesos pré-treinados (yolov8n-seg.pt).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⚙️ Framework: Biblioteca Ultralytics (PyTorch) integrada ao pipeline de auditoria.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🔄 Ciclos de Treino (Épocas): 100 ciclos (Configurado para Forced Learning sem Early Stopping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).</a:t>
            </a: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📏 Resolução de Entrada: 640×640 pixels.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📦 Batch Size: 4 (Otimizado para processamento local em CPU).</a:t>
            </a:r>
          </a:p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✂️ Divisão Amostral: 80% Treino (Aprendizado) / 20% Validação (Prova Real).</a:t>
            </a:r>
          </a:p>
        </p:txBody>
      </p:sp>
    </p:spTree>
    <p:extLst>
      <p:ext uri="{BB962C8B-B14F-4D97-AF65-F5344CB8AC3E}">
        <p14:creationId xmlns:p14="http://schemas.microsoft.com/office/powerpoint/2010/main" val="490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B99F6-DB65-FD82-B857-F1B19431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4CE7E3C-1E6A-6F0C-A116-0BEE589CE40E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1F5BAA9-F3E3-9B40-676F-A6120D792E88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4E690D8F-0300-FC04-BB42-95E5907DB99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1D7D60BF-C045-E9F0-D1F9-59AF82EDC1B2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19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446BDDA-0138-4564-7E14-4E3638383D20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86EDC15-4288-E746-1C8A-17F75E28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B3A2C64-8EA1-739F-60B6-1C501515D301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2E7E489-975F-857B-A94B-F4EF94D9F0A1}"/>
              </a:ext>
            </a:extLst>
          </p:cNvPr>
          <p:cNvCxnSpPr/>
          <p:nvPr/>
        </p:nvCxnSpPr>
        <p:spPr>
          <a:xfrm>
            <a:off x="206714" y="4334056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678AE9C6-B52C-112C-59E9-0C369A0E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59" y="703869"/>
            <a:ext cx="8177541" cy="2694224"/>
          </a:xfrm>
          <a:prstGeom prst="rect">
            <a:avLst/>
          </a:prstGeom>
        </p:spPr>
      </p:pic>
      <p:graphicFrame>
        <p:nvGraphicFramePr>
          <p:cNvPr id="22" name="Tabela 21">
            <a:extLst>
              <a:ext uri="{FF2B5EF4-FFF2-40B4-BE49-F238E27FC236}">
                <a16:creationId xmlns:a16="http://schemas.microsoft.com/office/drawing/2014/main" id="{3008B750-2338-06DC-031E-B870F3267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40705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APRENDIZADO SUPERVISIONADO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MONITORAMENTO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3" name="Rectangle 1">
            <a:extLst>
              <a:ext uri="{FF2B5EF4-FFF2-40B4-BE49-F238E27FC236}">
                <a16:creationId xmlns:a16="http://schemas.microsoft.com/office/drawing/2014/main" id="{7F51A87B-333B-F1E5-C55D-49A6E0985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459" y="3734242"/>
            <a:ext cx="7960033" cy="222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🏷️ Anotação: </a:t>
            </a:r>
            <a:r>
              <a:rPr lang="pt-BR" alt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onverte o gabarito estatístico (K-Means) em polígonos de treino, eliminando o trabalho manual humano.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📈 Transparência: Processo é auditável e não uma “caixa preta”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✂️ Ganhos: Resolve o problema de custo e tempo de auditoria.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04D72D0E-0C85-3A9B-A7FA-F9D2A4BD9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059208"/>
              </p:ext>
            </p:extLst>
          </p:nvPr>
        </p:nvGraphicFramePr>
        <p:xfrm>
          <a:off x="0" y="-2052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CONTEXTO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B1A7AC27-6C06-CA67-A07E-584B299E551C}"/>
              </a:ext>
            </a:extLst>
          </p:cNvPr>
          <p:cNvSpPr txBox="1"/>
          <p:nvPr/>
        </p:nvSpPr>
        <p:spPr>
          <a:xfrm>
            <a:off x="3248413" y="2101375"/>
            <a:ext cx="872608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25: cerca de 50 empresas (as maiores e mais “sustentáveis” do Brasil).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CDF5D0-D00A-5E08-03AD-76FCE8133CB7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C8C00DF6-A77F-E29C-8931-BD4A1BE86B7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luxograma: Conector 4">
              <a:extLst>
                <a:ext uri="{FF2B5EF4-FFF2-40B4-BE49-F238E27FC236}">
                  <a16:creationId xmlns:a16="http://schemas.microsoft.com/office/drawing/2014/main" id="{440B77E8-F73B-72BA-6B16-E500FB28A4AB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F5119C-B6FD-0A21-C4A1-0A9904B27CB6}"/>
              </a:ext>
            </a:extLst>
          </p:cNvPr>
          <p:cNvSpPr txBox="1"/>
          <p:nvPr/>
        </p:nvSpPr>
        <p:spPr>
          <a:xfrm>
            <a:off x="225768" y="5092725"/>
            <a:ext cx="9490163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ISE = Índice de Sustentabilidade Empresarial da B3 (Bolsa de Valores do Brasil).</a:t>
            </a:r>
          </a:p>
          <a:p>
            <a:pPr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Criado em 2005 pela antiga Bovespa (hoje B3).                                             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AE22D8B-92B7-E8AD-B23F-F9188BB2606E}"/>
              </a:ext>
            </a:extLst>
          </p:cNvPr>
          <p:cNvSpPr txBox="1"/>
          <p:nvPr/>
        </p:nvSpPr>
        <p:spPr>
          <a:xfrm>
            <a:off x="3248413" y="967887"/>
            <a:ext cx="8726080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Obrigatoriedade anual de publicar relatório de sustentabilidade detalhado.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2CEB0-390B-C444-54C7-8CA0BF22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38" y="3093761"/>
            <a:ext cx="1426032" cy="14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4A0191-B74A-7C9B-4412-F6F6432A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13" y="3142763"/>
            <a:ext cx="1410665" cy="141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6C3E40-4E0B-2435-EFCB-11F78AFA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734" y="3246937"/>
            <a:ext cx="2247116" cy="128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4430789-328D-78D1-F36F-B29593349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162" y="3184277"/>
            <a:ext cx="1305838" cy="13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66C3562-9D8A-C92C-F570-931514C61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49" y="3159539"/>
            <a:ext cx="1280004" cy="128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33F1701-9D70-1B96-238B-ED2559145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232" y="318427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3D7B839-F0F8-93BE-9711-2C6CB7E7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36" y="3184277"/>
            <a:ext cx="1903166" cy="95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A776525-E018-0A5C-E324-117CCE6D0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952" y="680268"/>
            <a:ext cx="2632268" cy="12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94FB-B6A3-4906-34A3-4685E41E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7680B62-0420-34A2-9079-3A4A2185B590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776DBD1-7DF4-C030-C8F6-D9560E98DC37}"/>
              </a:ext>
            </a:extLst>
          </p:cNvPr>
          <p:cNvSpPr/>
          <p:nvPr/>
        </p:nvSpPr>
        <p:spPr>
          <a:xfrm>
            <a:off x="7272055" y="5637543"/>
            <a:ext cx="187891" cy="57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869F321-FFE0-3ED7-F56A-B4B0170291B7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EB0B6344-6C82-8FAA-7CFE-1186C6D2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41B68135-DC76-CAB4-E91A-86700726128D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20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1672576-E561-63AC-A8E5-E6BB7017D9A6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EDBA60E-6088-EA4D-F81A-24D84FCC0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81964D5-FE39-3368-CB43-E67D1AA926DF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1BD1ABD-E112-94EC-6D76-584180B3840C}"/>
              </a:ext>
            </a:extLst>
          </p:cNvPr>
          <p:cNvCxnSpPr/>
          <p:nvPr/>
        </p:nvCxnSpPr>
        <p:spPr>
          <a:xfrm>
            <a:off x="206714" y="581212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Gráfico&#10;&#10;O conteúdo gerado por IA pode estar incorreto.">
            <a:extLst>
              <a:ext uri="{FF2B5EF4-FFF2-40B4-BE49-F238E27FC236}">
                <a16:creationId xmlns:a16="http://schemas.microsoft.com/office/drawing/2014/main" id="{A4326C29-296E-667A-6E9B-77C830A0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33" y="3706422"/>
            <a:ext cx="3937181" cy="2624787"/>
          </a:xfrm>
          <a:prstGeom prst="rect">
            <a:avLst/>
          </a:prstGeom>
        </p:spPr>
      </p:pic>
      <p:pic>
        <p:nvPicPr>
          <p:cNvPr id="26" name="Imagem 25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FC2F48E7-93EB-2374-DC5F-C9F4FEADE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41" y="3601201"/>
            <a:ext cx="3937181" cy="2624787"/>
          </a:xfrm>
          <a:prstGeom prst="rect">
            <a:avLst/>
          </a:prstGeom>
        </p:spPr>
      </p:pic>
      <p:pic>
        <p:nvPicPr>
          <p:cNvPr id="28" name="Imagem 27" descr="Gráfico&#10;&#10;O conteúdo gerado por IA pode estar incorreto.">
            <a:extLst>
              <a:ext uri="{FF2B5EF4-FFF2-40B4-BE49-F238E27FC236}">
                <a16:creationId xmlns:a16="http://schemas.microsoft.com/office/drawing/2014/main" id="{E0C97C51-1BC9-CEE7-7F9B-CCB99069E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860" y="731397"/>
            <a:ext cx="3937181" cy="2624787"/>
          </a:xfrm>
          <a:prstGeom prst="rect">
            <a:avLst/>
          </a:prstGeom>
        </p:spPr>
      </p:pic>
      <p:pic>
        <p:nvPicPr>
          <p:cNvPr id="30" name="Imagem 29" descr="Gráfico&#10;&#10;O conteúdo gerado por IA pode estar incorreto.">
            <a:extLst>
              <a:ext uri="{FF2B5EF4-FFF2-40B4-BE49-F238E27FC236}">
                <a16:creationId xmlns:a16="http://schemas.microsoft.com/office/drawing/2014/main" id="{C1ACBA94-E118-358F-95DE-ECDAE0F89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41" y="693512"/>
            <a:ext cx="3937181" cy="2624787"/>
          </a:xfrm>
          <a:prstGeom prst="rect">
            <a:avLst/>
          </a:prstGeom>
        </p:spPr>
      </p:pic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32B27953-710F-492A-4BAD-74C941D98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305965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PRECISÃO &amp;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CONFIABILIDADE DO MODELO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28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B5802-FA7A-A1AB-EF2C-1F01CBE8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Gráfico, Gráfico de caixa estreita&#10;&#10;O conteúdo gerado por IA pode estar incorreto.">
            <a:extLst>
              <a:ext uri="{FF2B5EF4-FFF2-40B4-BE49-F238E27FC236}">
                <a16:creationId xmlns:a16="http://schemas.microsoft.com/office/drawing/2014/main" id="{46A6A858-1BB7-F2B9-75E5-9871C86B8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16" y="497085"/>
            <a:ext cx="8016900" cy="60126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B2CD4FB-C048-65CF-D561-F69B654B6B7B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CA42F0-81C7-0321-D6E7-75CAA780C210}"/>
              </a:ext>
            </a:extLst>
          </p:cNvPr>
          <p:cNvSpPr/>
          <p:nvPr/>
        </p:nvSpPr>
        <p:spPr>
          <a:xfrm>
            <a:off x="7272055" y="5637543"/>
            <a:ext cx="187891" cy="57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7EF2F49-020C-2537-7787-1CBDBBAC61C5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35217502-7786-0116-D3F6-A2453BC9BA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B07E8913-F2F1-2E53-D33C-1CC8BD986B35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21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735B4FE-EA3A-BAF0-C596-01D6F2199349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CBD9FDC-3A89-0715-8E12-D10F8349D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D18B2D9-993E-7D6B-7B56-D5B909C358B0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D4C726F-A0ED-3193-1330-4F14D2B4BA3E}"/>
              </a:ext>
            </a:extLst>
          </p:cNvPr>
          <p:cNvCxnSpPr/>
          <p:nvPr/>
        </p:nvCxnSpPr>
        <p:spPr>
          <a:xfrm>
            <a:off x="206714" y="581212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4B2A3685-1006-49CB-2615-3E1383C6D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619706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DIAGNÓSTICO DE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ACURÁCIA POR CATEGORIAS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11" name="Retângulo 10">
            <a:extLst>
              <a:ext uri="{FF2B5EF4-FFF2-40B4-BE49-F238E27FC236}">
                <a16:creationId xmlns:a16="http://schemas.microsoft.com/office/drawing/2014/main" id="{A25A24AB-FA02-15FB-3CA3-D9E1AAEFD423}"/>
              </a:ext>
            </a:extLst>
          </p:cNvPr>
          <p:cNvSpPr/>
          <p:nvPr/>
        </p:nvSpPr>
        <p:spPr>
          <a:xfrm>
            <a:off x="6649392" y="4129699"/>
            <a:ext cx="2845482" cy="973929"/>
          </a:xfrm>
          <a:prstGeom prst="rect">
            <a:avLst/>
          </a:prstGeom>
          <a:noFill/>
          <a:ln w="508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68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EBC9-5329-9B47-E600-9076DF14C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88E575-10D8-D7B7-0910-DC15B1C8B224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83BABEE-1B03-6939-B3A6-F715E704ECBC}"/>
              </a:ext>
            </a:extLst>
          </p:cNvPr>
          <p:cNvSpPr/>
          <p:nvPr/>
        </p:nvSpPr>
        <p:spPr>
          <a:xfrm>
            <a:off x="7272055" y="5637543"/>
            <a:ext cx="187891" cy="57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550CDB2-38D6-2D30-D32D-79C8F8DA7EEA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537D72E1-4314-1812-AA9D-B6BEE5AFED1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A8ABB6A6-CEA4-8CEE-542C-FA17A34C1826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22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0FE859E-C685-73CE-9565-20F7F2A98066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7DE95F4D-C9AA-D817-3DC7-F44B142CC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9A6029B-9CCE-22CD-090C-BB67A3E647B2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E3E7D1E-7D59-E2E4-6F17-10D1F29D2149}"/>
              </a:ext>
            </a:extLst>
          </p:cNvPr>
          <p:cNvCxnSpPr/>
          <p:nvPr/>
        </p:nvCxnSpPr>
        <p:spPr>
          <a:xfrm>
            <a:off x="206714" y="581212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EBC7421B-6286-C335-5248-A6C1C4D4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04183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GABARITO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PREDIÇÃO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7" name="Imagem 6" descr="Mapa&#10;&#10;O conteúdo gerado por IA pode estar incorreto.">
            <a:extLst>
              <a:ext uri="{FF2B5EF4-FFF2-40B4-BE49-F238E27FC236}">
                <a16:creationId xmlns:a16="http://schemas.microsoft.com/office/drawing/2014/main" id="{DCDBD2F9-6FF2-7614-612E-E629AF34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79" y="677920"/>
            <a:ext cx="3627813" cy="3627813"/>
          </a:xfrm>
          <a:prstGeom prst="rect">
            <a:avLst/>
          </a:prstGeom>
        </p:spPr>
      </p:pic>
      <p:pic>
        <p:nvPicPr>
          <p:cNvPr id="10" name="Imagem 9" descr="Jardim com flores&#10;&#10;O conteúdo gerado por IA pode estar incorreto.">
            <a:extLst>
              <a:ext uri="{FF2B5EF4-FFF2-40B4-BE49-F238E27FC236}">
                <a16:creationId xmlns:a16="http://schemas.microsoft.com/office/drawing/2014/main" id="{F3235372-349D-78FB-CBBB-F0601A392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94" y="717793"/>
            <a:ext cx="3627814" cy="3627814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617775CD-FD56-096B-AC44-51B1EF8F7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1" y="4364425"/>
            <a:ext cx="771814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👁️ Teste Cego: Inferência sobre os 20% de dados de validação.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🎨 Máscaras: O preenchimento colorido delineia com exatidão as bordas irregulares do rio e da mata ciliar.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✅ Alta Fidelidade: A predição (Direita) apresenta consistência visual quase idêntica ao gabarito de controle (Esquerda).</a:t>
            </a:r>
          </a:p>
        </p:txBody>
      </p:sp>
    </p:spTree>
    <p:extLst>
      <p:ext uri="{BB962C8B-B14F-4D97-AF65-F5344CB8AC3E}">
        <p14:creationId xmlns:p14="http://schemas.microsoft.com/office/powerpoint/2010/main" val="839674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1120F-9318-9E7F-5178-5AE8B81B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BD40131-70CA-807E-2C8C-CB71FB6D5A81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9DC7DB1-94BB-CAD5-8B08-8D8C5027192F}"/>
              </a:ext>
            </a:extLst>
          </p:cNvPr>
          <p:cNvSpPr/>
          <p:nvPr/>
        </p:nvSpPr>
        <p:spPr>
          <a:xfrm>
            <a:off x="7272055" y="5637543"/>
            <a:ext cx="187891" cy="57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B4210A-5094-50B1-9566-C0CED4668CBA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65560B5B-5E6F-54BA-0B62-F0C63313580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E45D3017-D037-E39E-78F3-5B4D8ED4C37B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23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CFC2B2B-A1E0-E362-6521-F264B066A8F6}"/>
              </a:ext>
            </a:extLst>
          </p:cNvPr>
          <p:cNvGrpSpPr/>
          <p:nvPr/>
        </p:nvGrpSpPr>
        <p:grpSpPr>
          <a:xfrm>
            <a:off x="206714" y="405832"/>
            <a:ext cx="3209291" cy="5925377"/>
            <a:chOff x="206714" y="405832"/>
            <a:chExt cx="3209291" cy="5925377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A0B8E09D-3A65-F208-A6C7-F5DDB679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107" y="405832"/>
              <a:ext cx="2495898" cy="5925377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CA57727-C9BB-6DD3-F217-77C4830D6552}"/>
                </a:ext>
              </a:extLst>
            </p:cNvPr>
            <p:cNvSpPr/>
            <p:nvPr/>
          </p:nvSpPr>
          <p:spPr>
            <a:xfrm>
              <a:off x="206714" y="486495"/>
              <a:ext cx="1791222" cy="237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4007351-9369-CE85-530E-DF1251BAF69E}"/>
              </a:ext>
            </a:extLst>
          </p:cNvPr>
          <p:cNvCxnSpPr/>
          <p:nvPr/>
        </p:nvCxnSpPr>
        <p:spPr>
          <a:xfrm>
            <a:off x="206714" y="581212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D3B77CB1-4506-EFFC-35DE-7E8D2CC6A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348514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TREINAMENTO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APRENDIZADO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ACCB0407-AC89-3B6C-C8A5-368BF2435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319" y="535520"/>
            <a:ext cx="7676528" cy="510684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D19D76A-9566-9A5F-5E0A-6353D4C78A9E}"/>
              </a:ext>
            </a:extLst>
          </p:cNvPr>
          <p:cNvSpPr txBox="1"/>
          <p:nvPr/>
        </p:nvSpPr>
        <p:spPr>
          <a:xfrm>
            <a:off x="3930702" y="5762773"/>
            <a:ext cx="7907145" cy="46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📉 identificando o ponto ótimo entre treino e generalização.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6DA5DE-5427-887A-277B-130761F9C696}"/>
              </a:ext>
            </a:extLst>
          </p:cNvPr>
          <p:cNvSpPr/>
          <p:nvPr/>
        </p:nvSpPr>
        <p:spPr>
          <a:xfrm>
            <a:off x="4067346" y="535520"/>
            <a:ext cx="7907146" cy="259045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94A4319-CCEA-542A-932A-E5FCF0FE1D95}"/>
              </a:ext>
            </a:extLst>
          </p:cNvPr>
          <p:cNvSpPr/>
          <p:nvPr/>
        </p:nvSpPr>
        <p:spPr>
          <a:xfrm>
            <a:off x="8091374" y="584789"/>
            <a:ext cx="1881963" cy="2509284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660B7B7-DE2B-63A8-892D-CC324D2E7611}"/>
              </a:ext>
            </a:extLst>
          </p:cNvPr>
          <p:cNvSpPr/>
          <p:nvPr/>
        </p:nvSpPr>
        <p:spPr>
          <a:xfrm>
            <a:off x="4067346" y="3120723"/>
            <a:ext cx="7907146" cy="259045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40234FB-DAA5-2263-41D2-AF6A9D74FD31}"/>
              </a:ext>
            </a:extLst>
          </p:cNvPr>
          <p:cNvSpPr/>
          <p:nvPr/>
        </p:nvSpPr>
        <p:spPr>
          <a:xfrm>
            <a:off x="6113724" y="3169992"/>
            <a:ext cx="1881963" cy="2509284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13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7391E-871E-B26F-B9B1-53EE58D3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225AE76-8474-54CA-791D-F322283B9C00}"/>
              </a:ext>
            </a:extLst>
          </p:cNvPr>
          <p:cNvSpPr/>
          <p:nvPr/>
        </p:nvSpPr>
        <p:spPr>
          <a:xfrm>
            <a:off x="3083490" y="1227618"/>
            <a:ext cx="1791222" cy="2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9F15B6-3ADE-EA7F-38BD-BE1AB866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1" y="478179"/>
            <a:ext cx="2410161" cy="1343212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85DA0FBF-24F0-6270-DAA6-A92C3F317523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E4902001-9023-7BEF-85E8-E11D04F584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luxograma: Conector 12">
              <a:extLst>
                <a:ext uri="{FF2B5EF4-FFF2-40B4-BE49-F238E27FC236}">
                  <a16:creationId xmlns:a16="http://schemas.microsoft.com/office/drawing/2014/main" id="{F190E1E5-D9FF-1100-249D-F1516FBD126A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24</a:t>
              </a:r>
            </a:p>
          </p:txBody>
        </p:sp>
      </p:grp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169A2314-8D84-DB8C-0206-BF597A0E4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858081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CONTROLE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ROBUSTEZ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33632790-FB9C-9801-7CF1-AA33DFFD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1" y="2082363"/>
            <a:ext cx="10324214" cy="269327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210E39C-998C-85C4-6455-6FA143D190C3}"/>
              </a:ext>
            </a:extLst>
          </p:cNvPr>
          <p:cNvSpPr txBox="1"/>
          <p:nvPr/>
        </p:nvSpPr>
        <p:spPr>
          <a:xfrm>
            <a:off x="3979101" y="653743"/>
            <a:ext cx="7995391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Contraste de performance: A estabilidade estatística (Clássico) </a:t>
            </a:r>
            <a:r>
              <a:rPr lang="pt-BR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versus</a:t>
            </a: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 desafio de generalização (YOLO).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A4DB991-D8F2-072D-1490-E9CD164E0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349" y="5221951"/>
            <a:ext cx="11425143" cy="87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Visão Clássica ("Professor"): Alta robustez estatística, consolidando-se como a base confiável do projeto.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📉 YOLOv8 ("Aluno"): Enfrentou 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overfitting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ao aprender com dados sintéticos.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D4B05F4-A853-9373-8F8A-742340D6E255}"/>
              </a:ext>
            </a:extLst>
          </p:cNvPr>
          <p:cNvSpPr/>
          <p:nvPr/>
        </p:nvSpPr>
        <p:spPr>
          <a:xfrm>
            <a:off x="3083490" y="2082363"/>
            <a:ext cx="4180910" cy="2851604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C3FB0D-3EE9-1FA7-C3D1-47BBAD4953C7}"/>
              </a:ext>
            </a:extLst>
          </p:cNvPr>
          <p:cNvSpPr/>
          <p:nvPr/>
        </p:nvSpPr>
        <p:spPr>
          <a:xfrm>
            <a:off x="7268010" y="2082363"/>
            <a:ext cx="3861745" cy="2851604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42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6CFA1-AD24-2BD8-78E8-293EC981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F9B2692D-FF01-7347-162C-CCB4211DF579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3F14030A-86C6-E9B5-EA22-943EB055FDE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D26ED13B-5AE2-12E7-7F21-129D0EADC31C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25</a:t>
              </a:r>
            </a:p>
          </p:txBody>
        </p:sp>
      </p:grp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9D6D42B9-8EAC-3123-5A0A-EC48FCE4A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20617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CONCLUSÃO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ABORDAGEM CLÁSSICA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APRENDIZAGEM PROFUNDA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8D780D1E-82D8-C7E6-0778-D58D9E3C0294}"/>
              </a:ext>
            </a:extLst>
          </p:cNvPr>
          <p:cNvSpPr txBox="1"/>
          <p:nvPr/>
        </p:nvSpPr>
        <p:spPr>
          <a:xfrm>
            <a:off x="265354" y="615702"/>
            <a:ext cx="117569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K-Means (Não-Supervisionado):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Apresentou a melhor relação custo-benefício imediato.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Segmentou corretamente os corpos hídricos pela estatística dos pixels, sem necessidade de treinamento prévio ou anotação manual.</a:t>
            </a:r>
          </a:p>
          <a:p>
            <a:pPr algn="just">
              <a:lnSpc>
                <a:spcPct val="150000"/>
              </a:lnSpc>
            </a:pPr>
            <a:endParaRPr lang="pt-B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just">
              <a:lnSpc>
                <a:spcPct val="150000"/>
              </a:lnSpc>
              <a:buNone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📉 YOLOv8-Seg (Supervisionado):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Demonstrou potencial de aprendizado, mas esbarrou no desafio de escassez de dados rotulados.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Evidenciou que, para superar a precisão dos métodos clássicos neste contexto, é necessário um dataset massivo e curadoria humana.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2AA601A-2EC0-20A1-DB45-B8354678E4C0}"/>
              </a:ext>
            </a:extLst>
          </p:cNvPr>
          <p:cNvSpPr txBox="1"/>
          <p:nvPr/>
        </p:nvSpPr>
        <p:spPr>
          <a:xfrm>
            <a:off x="265354" y="4713646"/>
            <a:ext cx="11661291" cy="1138773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experimento valida que, na ausência de grandes bases de dados, a estatística clássica atua como "âncora de verdade" para guiar a Inteligência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703948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70D3D-4C85-F7A9-53F4-37E19F972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D8845827-E3E7-706E-EF86-0AFF7BE031C1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368ED2D6-3169-9F7F-8362-99745B37D90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uxograma: Conector 7">
              <a:extLst>
                <a:ext uri="{FF2B5EF4-FFF2-40B4-BE49-F238E27FC236}">
                  <a16:creationId xmlns:a16="http://schemas.microsoft.com/office/drawing/2014/main" id="{986028F4-7FD2-0FAC-3A05-3026B59D37E7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24</a:t>
              </a:r>
            </a:p>
          </p:txBody>
        </p:sp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08274838-1678-CAA5-8D85-CE08B44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2" y="487063"/>
            <a:ext cx="11824180" cy="5205868"/>
          </a:xfrm>
          <a:prstGeom prst="rect">
            <a:avLst/>
          </a:prstGeom>
        </p:spPr>
      </p:pic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1F1E4FFB-807D-FD5E-6DB0-C0785EA31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289745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BÔNUS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BASTIDORES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AUTOMAÇÃO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B2D8D264-B041-534D-B197-293179055899}"/>
              </a:ext>
            </a:extLst>
          </p:cNvPr>
          <p:cNvSpPr txBox="1"/>
          <p:nvPr/>
        </p:nvSpPr>
        <p:spPr>
          <a:xfrm>
            <a:off x="63500" y="5907243"/>
            <a:ext cx="11756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⏱️ De semanas para minutos: 3.357 linhas de código que processam todo o fluxo em apenas 24 minutos.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528B24-EA97-458F-46D7-6A3ED20D6E74}"/>
              </a:ext>
            </a:extLst>
          </p:cNvPr>
          <p:cNvSpPr/>
          <p:nvPr/>
        </p:nvSpPr>
        <p:spPr>
          <a:xfrm>
            <a:off x="241300" y="3987800"/>
            <a:ext cx="11707792" cy="13843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DF9C3D15-BA2A-5B53-4EBB-8166E266B3A5}"/>
              </a:ext>
            </a:extLst>
          </p:cNvPr>
          <p:cNvCxnSpPr/>
          <p:nvPr/>
        </p:nvCxnSpPr>
        <p:spPr>
          <a:xfrm>
            <a:off x="7937500" y="5803900"/>
            <a:ext cx="1244600" cy="0"/>
          </a:xfrm>
          <a:prstGeom prst="line">
            <a:avLst/>
          </a:prstGeom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6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BFFF-3094-E251-7BFC-620908FD6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26AE28A1-2113-3FDD-54E5-56B16E802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962" y="1842081"/>
            <a:ext cx="2409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0397937-16E0-3F45-B98D-C3CD2319AAF8}"/>
              </a:ext>
            </a:extLst>
          </p:cNvPr>
          <p:cNvSpPr txBox="1"/>
          <p:nvPr/>
        </p:nvSpPr>
        <p:spPr>
          <a:xfrm>
            <a:off x="2254684" y="478130"/>
            <a:ext cx="7707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AUDITORIA AMBIENTAL EM USINAS HIDRELÉTRICAS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FB71E5E-831C-FBEA-7588-ECF60071D7E9}"/>
              </a:ext>
            </a:extLst>
          </p:cNvPr>
          <p:cNvCxnSpPr>
            <a:cxnSpLocks/>
          </p:cNvCxnSpPr>
          <p:nvPr/>
        </p:nvCxnSpPr>
        <p:spPr>
          <a:xfrm>
            <a:off x="12526" y="333866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3261434-26CF-CA42-A847-90D750201899}"/>
              </a:ext>
            </a:extLst>
          </p:cNvPr>
          <p:cNvCxnSpPr>
            <a:cxnSpLocks/>
          </p:cNvCxnSpPr>
          <p:nvPr/>
        </p:nvCxnSpPr>
        <p:spPr>
          <a:xfrm>
            <a:off x="0" y="6546776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21A267-18AA-1232-C663-D054B761E67A}"/>
              </a:ext>
            </a:extLst>
          </p:cNvPr>
          <p:cNvSpPr txBox="1"/>
          <p:nvPr/>
        </p:nvSpPr>
        <p:spPr>
          <a:xfrm>
            <a:off x="901872" y="1151766"/>
            <a:ext cx="10413305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None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Asseguração Independente de Relatórios ESG via Dados Exógenos (Imagens de Satélite)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B0C7FA9-2FE9-5C1C-45C3-48477518C051}"/>
              </a:ext>
            </a:extLst>
          </p:cNvPr>
          <p:cNvSpPr txBox="1"/>
          <p:nvPr/>
        </p:nvSpPr>
        <p:spPr>
          <a:xfrm>
            <a:off x="1058363" y="1956285"/>
            <a:ext cx="7735778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https://github.com/renatogo-sc/Visao_computacional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0BBB372-A29E-B6EA-5996-E23D412F47AB}"/>
              </a:ext>
            </a:extLst>
          </p:cNvPr>
          <p:cNvSpPr txBox="1"/>
          <p:nvPr/>
        </p:nvSpPr>
        <p:spPr>
          <a:xfrm>
            <a:off x="1058363" y="3744194"/>
            <a:ext cx="7735778" cy="46166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>
            <a:spAutoFit/>
          </a:bodyPr>
          <a:lstStyle/>
          <a:p>
            <a:r>
              <a:rPr lang="pt-BR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https://www.youtube.com/@contador_renatogo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62D80A3-DFA4-C685-3170-E5B7E1D20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76" y="2452765"/>
            <a:ext cx="1566808" cy="88399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DA12B75-29F5-3B4E-3703-DA828E699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63" y="4272345"/>
            <a:ext cx="902286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5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ED11E-296F-3031-207B-FF02BFE24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6F07DA4B-DCA4-BCF9-F30A-7D919C0E8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81238"/>
              </p:ext>
            </p:extLst>
          </p:nvPr>
        </p:nvGraphicFramePr>
        <p:xfrm>
          <a:off x="0" y="-2052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PROBLEMA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MOTIVAÇÃO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72A53670-1027-C7BA-0FE3-02E545164484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CB2FBFAB-0778-6B99-A848-6A6D984F51F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uxograma: Conector 3">
              <a:extLst>
                <a:ext uri="{FF2B5EF4-FFF2-40B4-BE49-F238E27FC236}">
                  <a16:creationId xmlns:a16="http://schemas.microsoft.com/office/drawing/2014/main" id="{456FCE10-C551-949C-F8D5-96EDCE5AF4F2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0D05CF-8C5C-C19A-EBED-FB35A7E2F5BA}"/>
              </a:ext>
            </a:extLst>
          </p:cNvPr>
          <p:cNvSpPr txBox="1"/>
          <p:nvPr/>
        </p:nvSpPr>
        <p:spPr>
          <a:xfrm>
            <a:off x="108754" y="5287173"/>
            <a:ext cx="11974492" cy="584775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pt-BR" sz="24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 que as empresas listadas na B3 declaram nos relatórios ESG é realmente verdade?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D35279-6AFC-21BC-2B40-FB97A90E848F}"/>
              </a:ext>
            </a:extLst>
          </p:cNvPr>
          <p:cNvSpPr txBox="1"/>
          <p:nvPr/>
        </p:nvSpPr>
        <p:spPr>
          <a:xfrm>
            <a:off x="1361853" y="701915"/>
            <a:ext cx="700553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Empresas se promovem com a Sustentabilidade Ambiental</a:t>
            </a:r>
          </a:p>
          <a:p>
            <a:pPr>
              <a:buNone/>
            </a:pPr>
            <a:endParaRPr lang="pt-BR" sz="2000" b="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xx 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mil hectares de floresta preservada;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ero desmatamento;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 100 % de APP conservada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Etc...</a:t>
            </a:r>
            <a:endParaRPr lang="pt-BR" sz="2000" b="1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61BD95-243C-1CAA-D764-48D275312CAE}"/>
              </a:ext>
            </a:extLst>
          </p:cNvPr>
          <p:cNvSpPr txBox="1"/>
          <p:nvPr/>
        </p:nvSpPr>
        <p:spPr>
          <a:xfrm>
            <a:off x="1165611" y="4507417"/>
            <a:ext cx="4411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20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Verificação de forma i</a:t>
            </a:r>
            <a:r>
              <a:rPr lang="pt-BR" sz="20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ndependente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B3577-B441-D0FE-0187-7C1D6006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64" y="2861866"/>
            <a:ext cx="1838065" cy="149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DCC54BF-8E50-1588-6024-1CA285D1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98" y="3137895"/>
            <a:ext cx="3000458" cy="92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0031268-8AB6-759B-74F4-17DA6745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853" y="3061602"/>
            <a:ext cx="2533742" cy="14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BD6ACE97-30AF-F40F-D89C-727244A3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343" y="701915"/>
            <a:ext cx="30765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397B0-0952-79B9-9980-96D5E725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4E16D01B-B02F-214E-E110-EED20A5A3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684930"/>
              </p:ext>
            </p:extLst>
          </p:nvPr>
        </p:nvGraphicFramePr>
        <p:xfrm>
          <a:off x="0" y="-2052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5" name="Agrupar 4">
            <a:extLst>
              <a:ext uri="{FF2B5EF4-FFF2-40B4-BE49-F238E27FC236}">
                <a16:creationId xmlns:a16="http://schemas.microsoft.com/office/drawing/2014/main" id="{66E5083F-D57B-3060-3B58-F041EEDC0026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A069919-4698-DB2B-3561-CCAD72A24E6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uxograma: Conector 6">
              <a:extLst>
                <a:ext uri="{FF2B5EF4-FFF2-40B4-BE49-F238E27FC236}">
                  <a16:creationId xmlns:a16="http://schemas.microsoft.com/office/drawing/2014/main" id="{CC61BB5C-7661-FFCC-9A94-C4AE4D405749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CB74F4-863B-5F18-4006-72176AFA5AB0}"/>
              </a:ext>
            </a:extLst>
          </p:cNvPr>
          <p:cNvSpPr txBox="1"/>
          <p:nvPr/>
        </p:nvSpPr>
        <p:spPr>
          <a:xfrm>
            <a:off x="1164529" y="740833"/>
            <a:ext cx="10384077" cy="1313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Desenvolver e validar um artefato de auditoria automatizada para asseguração independente em hidrelétricas.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E63D0C-B9B6-197B-847F-32CA81511C09}"/>
              </a:ext>
            </a:extLst>
          </p:cNvPr>
          <p:cNvSpPr txBox="1"/>
          <p:nvPr/>
        </p:nvSpPr>
        <p:spPr>
          <a:xfrm>
            <a:off x="903961" y="3102032"/>
            <a:ext cx="103840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📡 Fonte de Dados: Utilização de dados exógenos imparciais (Imagens de Satélite).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62FEFC-49FC-FA28-3213-13960D84F1E9}"/>
              </a:ext>
            </a:extLst>
          </p:cNvPr>
          <p:cNvSpPr txBox="1"/>
          <p:nvPr/>
        </p:nvSpPr>
        <p:spPr>
          <a:xfrm>
            <a:off x="980161" y="3879379"/>
            <a:ext cx="10430659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⚔️ Comparativo Técnico: 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Confrontar a eficácia de métodos Estatísticos Clássicos com Aprendizado Profundo.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909FFB-0EC6-5FA9-3077-3C271FE8ADDB}"/>
              </a:ext>
            </a:extLst>
          </p:cNvPr>
          <p:cNvSpPr txBox="1"/>
          <p:nvPr/>
        </p:nvSpPr>
        <p:spPr>
          <a:xfrm>
            <a:off x="980160" y="5110873"/>
            <a:ext cx="9845849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✅ Finalidade: 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Responder se é viável para um auditor verificar sem ir a campo.</a:t>
            </a:r>
          </a:p>
        </p:txBody>
      </p:sp>
    </p:spTree>
    <p:extLst>
      <p:ext uri="{BB962C8B-B14F-4D97-AF65-F5344CB8AC3E}">
        <p14:creationId xmlns:p14="http://schemas.microsoft.com/office/powerpoint/2010/main" val="302589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6895C-518E-F47C-C1E7-8B410437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Diagrama&#10;&#10;O conteúdo gerado por IA pode estar incorreto.">
            <a:extLst>
              <a:ext uri="{FF2B5EF4-FFF2-40B4-BE49-F238E27FC236}">
                <a16:creationId xmlns:a16="http://schemas.microsoft.com/office/drawing/2014/main" id="{C5487687-2DC4-9583-2CF9-A9F8307C1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" y="759144"/>
            <a:ext cx="11977341" cy="5051362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D4E29DD-6563-BE26-27C2-067B9A3E4A5A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347630B0-A058-0318-E22E-4DA7CCBAE78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uxograma: Conector 3">
              <a:extLst>
                <a:ext uri="{FF2B5EF4-FFF2-40B4-BE49-F238E27FC236}">
                  <a16:creationId xmlns:a16="http://schemas.microsoft.com/office/drawing/2014/main" id="{16DB7465-8E97-DAA6-D00A-F7D672D705C1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</a:t>
              </a:r>
            </a:p>
          </p:txBody>
        </p:sp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AF7AC08-7656-BF69-786F-7329DA6D1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091461"/>
              </p:ext>
            </p:extLst>
          </p:nvPr>
        </p:nvGraphicFramePr>
        <p:xfrm>
          <a:off x="0" y="12526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51042609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METODOLOGIA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63174"/>
                  </a:ext>
                </a:extLst>
              </a:tr>
            </a:tbl>
          </a:graphicData>
        </a:graphic>
      </p:graphicFrame>
      <p:sp>
        <p:nvSpPr>
          <p:cNvPr id="21" name="Retângulo 20">
            <a:extLst>
              <a:ext uri="{FF2B5EF4-FFF2-40B4-BE49-F238E27FC236}">
                <a16:creationId xmlns:a16="http://schemas.microsoft.com/office/drawing/2014/main" id="{F1982BAC-9707-C249-D4B7-8877688F28B5}"/>
              </a:ext>
            </a:extLst>
          </p:cNvPr>
          <p:cNvSpPr/>
          <p:nvPr/>
        </p:nvSpPr>
        <p:spPr>
          <a:xfrm>
            <a:off x="75156" y="3154576"/>
            <a:ext cx="1670136" cy="7762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76CC79A-3A09-DF25-E2E9-F72B2895D94D}"/>
              </a:ext>
            </a:extLst>
          </p:cNvPr>
          <p:cNvSpPr/>
          <p:nvPr/>
        </p:nvSpPr>
        <p:spPr>
          <a:xfrm>
            <a:off x="2052764" y="1146455"/>
            <a:ext cx="9963095" cy="49895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B22A91C-75C9-9D0A-6FD9-6C5081572B3D}"/>
              </a:ext>
            </a:extLst>
          </p:cNvPr>
          <p:cNvSpPr/>
          <p:nvPr/>
        </p:nvSpPr>
        <p:spPr>
          <a:xfrm>
            <a:off x="10288773" y="3154576"/>
            <a:ext cx="1670136" cy="77626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3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26A24-E460-27A4-D8D4-03FBB236F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9E0DFDA4-1EB5-8230-10DB-1F5B6CD00F34}"/>
              </a:ext>
            </a:extLst>
          </p:cNvPr>
          <p:cNvSpPr/>
          <p:nvPr/>
        </p:nvSpPr>
        <p:spPr>
          <a:xfrm>
            <a:off x="3029755" y="5517521"/>
            <a:ext cx="187891" cy="46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A8A9997-75C0-B37E-9047-7A6D169721FB}"/>
              </a:ext>
            </a:extLst>
          </p:cNvPr>
          <p:cNvGrpSpPr/>
          <p:nvPr/>
        </p:nvGrpSpPr>
        <p:grpSpPr>
          <a:xfrm>
            <a:off x="725751" y="691511"/>
            <a:ext cx="2767680" cy="5544324"/>
            <a:chOff x="4721554" y="656838"/>
            <a:chExt cx="2767680" cy="554432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BF30E1C8-8078-E99F-D8C9-0ADFDB28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1866" y="656838"/>
              <a:ext cx="2448267" cy="5544324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5DE8551-936E-1C2A-981E-D4F2E7A5463D}"/>
                </a:ext>
              </a:extLst>
            </p:cNvPr>
            <p:cNvSpPr/>
            <p:nvPr/>
          </p:nvSpPr>
          <p:spPr>
            <a:xfrm>
              <a:off x="4721554" y="946363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9D1EFB2-21BA-FBAE-0E3F-D1B38EE7355C}"/>
                </a:ext>
              </a:extLst>
            </p:cNvPr>
            <p:cNvSpPr/>
            <p:nvPr/>
          </p:nvSpPr>
          <p:spPr>
            <a:xfrm>
              <a:off x="7301343" y="5489436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318079-F830-5D4B-DA09-8696464303E4}"/>
              </a:ext>
            </a:extLst>
          </p:cNvPr>
          <p:cNvCxnSpPr>
            <a:cxnSpLocks/>
          </p:cNvCxnSpPr>
          <p:nvPr/>
        </p:nvCxnSpPr>
        <p:spPr>
          <a:xfrm>
            <a:off x="227231" y="1202134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3CB32E0E-8C8E-4751-1E58-5119DCD80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186916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PLANEJAMENTO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CONFIGURAÇÃO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RASTREABILIDADE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4" name="Agrupar 3">
            <a:extLst>
              <a:ext uri="{FF2B5EF4-FFF2-40B4-BE49-F238E27FC236}">
                <a16:creationId xmlns:a16="http://schemas.microsoft.com/office/drawing/2014/main" id="{DFCBC576-8A10-3074-D960-8BB807F77E9F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1695392C-2E7F-378D-1E9E-29E755B5F0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luxograma: Conector 5">
              <a:extLst>
                <a:ext uri="{FF2B5EF4-FFF2-40B4-BE49-F238E27FC236}">
                  <a16:creationId xmlns:a16="http://schemas.microsoft.com/office/drawing/2014/main" id="{1E250AFD-DAC8-B524-FC82-1E630B25156F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3716D9F6-2C42-D564-8042-36599BF9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13" y="712143"/>
            <a:ext cx="7964479" cy="311578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DF34FFA-7CB5-7AE0-E0FE-842482511B6E}"/>
              </a:ext>
            </a:extLst>
          </p:cNvPr>
          <p:cNvSpPr txBox="1"/>
          <p:nvPr/>
        </p:nvSpPr>
        <p:spPr>
          <a:xfrm>
            <a:off x="3986725" y="4042182"/>
            <a:ext cx="7964479" cy="170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🎯 Objetivo: Garantir a Ciência Aberta e a Reprodutibilidade da auditoria.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🔍 Rastreabilidade: Registro automático de metadados.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🛡️ Segurança: "Log de Auditoria" desde o primeiro segundo de execução.</a:t>
            </a:r>
          </a:p>
          <a:p>
            <a:pPr algn="just">
              <a:lnSpc>
                <a:spcPct val="150000"/>
              </a:lnSpc>
            </a:pPr>
            <a:r>
              <a:rPr lang="pt-B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✅ Vantagem: Padroniza o ambiente de teste.</a:t>
            </a:r>
          </a:p>
        </p:txBody>
      </p:sp>
    </p:spTree>
    <p:extLst>
      <p:ext uri="{BB962C8B-B14F-4D97-AF65-F5344CB8AC3E}">
        <p14:creationId xmlns:p14="http://schemas.microsoft.com/office/powerpoint/2010/main" val="2617131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E25F9-0B2B-37E5-BAFC-90E09B19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7811A261-77BA-2E21-0C9E-CB28F38A86DC}"/>
              </a:ext>
            </a:extLst>
          </p:cNvPr>
          <p:cNvSpPr/>
          <p:nvPr/>
        </p:nvSpPr>
        <p:spPr>
          <a:xfrm>
            <a:off x="3029755" y="5517521"/>
            <a:ext cx="187891" cy="46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71129DE-9E30-D3EB-D288-7D37B754354F}"/>
              </a:ext>
            </a:extLst>
          </p:cNvPr>
          <p:cNvGrpSpPr/>
          <p:nvPr/>
        </p:nvGrpSpPr>
        <p:grpSpPr>
          <a:xfrm>
            <a:off x="725751" y="691511"/>
            <a:ext cx="2767680" cy="5544324"/>
            <a:chOff x="4721554" y="656838"/>
            <a:chExt cx="2767680" cy="554432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0FDA07-7C67-A369-A00A-DE67A26DC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1866" y="656838"/>
              <a:ext cx="2448267" cy="5544324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3459261-F0A0-8463-E729-51D5AA149682}"/>
                </a:ext>
              </a:extLst>
            </p:cNvPr>
            <p:cNvSpPr/>
            <p:nvPr/>
          </p:nvSpPr>
          <p:spPr>
            <a:xfrm>
              <a:off x="4721554" y="946363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1D4ED96A-FB43-6790-6A60-012CEA5C8BAC}"/>
                </a:ext>
              </a:extLst>
            </p:cNvPr>
            <p:cNvSpPr/>
            <p:nvPr/>
          </p:nvSpPr>
          <p:spPr>
            <a:xfrm>
              <a:off x="7301343" y="5489436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8B92272-F695-9E72-005B-929862598077}"/>
              </a:ext>
            </a:extLst>
          </p:cNvPr>
          <p:cNvCxnSpPr>
            <a:cxnSpLocks/>
          </p:cNvCxnSpPr>
          <p:nvPr/>
        </p:nvCxnSpPr>
        <p:spPr>
          <a:xfrm>
            <a:off x="227231" y="2780410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CDEE484-C33D-9027-17DE-7BCF34BC6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2400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PLANEJAMENTO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FERRAMENTAS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AUTOMAÇÃO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9647A3C8-93B7-D1CD-C0EC-F7D55347DE2B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716DBEDD-B02F-40E0-37E6-2F8330DEAE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uxograma: Conector 3">
              <a:extLst>
                <a:ext uri="{FF2B5EF4-FFF2-40B4-BE49-F238E27FC236}">
                  <a16:creationId xmlns:a16="http://schemas.microsoft.com/office/drawing/2014/main" id="{367BF00F-19D1-3840-5F43-9F287A652CC6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7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4B6B361-B155-48AF-5F0D-F50E76A7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85" y="691511"/>
            <a:ext cx="7769037" cy="32832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075DB63-59A9-6EBE-C0A2-89739C591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162" y="4157267"/>
            <a:ext cx="8126980" cy="170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🛠️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Automação Total: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Script instala e configura o ambiente do zero.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🛰️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Geoprocessamento: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Rasterio e GeoPandas para manipulação espacial.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🧠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Inteligência Artificial: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PyTorch e YOLO (Estado da arte em Deep Learning).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📊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 Estatística: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Scikit-Learn para métricas de auditoria.</a:t>
            </a:r>
          </a:p>
        </p:txBody>
      </p:sp>
    </p:spTree>
    <p:extLst>
      <p:ext uri="{BB962C8B-B14F-4D97-AF65-F5344CB8AC3E}">
        <p14:creationId xmlns:p14="http://schemas.microsoft.com/office/powerpoint/2010/main" val="4154795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EADD1-B1B9-DF74-3E98-D39D06AF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29717B45-E101-6FC4-4D6A-766B15A69619}"/>
              </a:ext>
            </a:extLst>
          </p:cNvPr>
          <p:cNvSpPr/>
          <p:nvPr/>
        </p:nvSpPr>
        <p:spPr>
          <a:xfrm>
            <a:off x="3029755" y="5517521"/>
            <a:ext cx="187891" cy="46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E195811-EF7A-A925-5653-CAA85EB45177}"/>
              </a:ext>
            </a:extLst>
          </p:cNvPr>
          <p:cNvGrpSpPr/>
          <p:nvPr/>
        </p:nvGrpSpPr>
        <p:grpSpPr>
          <a:xfrm>
            <a:off x="725751" y="691511"/>
            <a:ext cx="2767680" cy="5544324"/>
            <a:chOff x="4721554" y="656838"/>
            <a:chExt cx="2767680" cy="554432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87F39CF7-D233-A991-3D36-42A153C1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1866" y="656838"/>
              <a:ext cx="2448267" cy="5544324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6440797F-8C85-CF23-6C5E-7454055C41CA}"/>
                </a:ext>
              </a:extLst>
            </p:cNvPr>
            <p:cNvSpPr/>
            <p:nvPr/>
          </p:nvSpPr>
          <p:spPr>
            <a:xfrm>
              <a:off x="4721554" y="946363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1FE8E36-43E0-94E9-9A49-A8B76A4C9355}"/>
                </a:ext>
              </a:extLst>
            </p:cNvPr>
            <p:cNvSpPr/>
            <p:nvPr/>
          </p:nvSpPr>
          <p:spPr>
            <a:xfrm>
              <a:off x="7301343" y="5489436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C2748668-EA91-16D9-52F7-06C08F3FD681}"/>
              </a:ext>
            </a:extLst>
          </p:cNvPr>
          <p:cNvCxnSpPr>
            <a:cxnSpLocks/>
          </p:cNvCxnSpPr>
          <p:nvPr/>
        </p:nvCxnSpPr>
        <p:spPr>
          <a:xfrm>
            <a:off x="227231" y="4283530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D1E4F53-788C-D303-B047-C50B336B14ED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9E80844D-2AB2-EE13-2893-70F7A728E3B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uxograma: Conector 3">
              <a:extLst>
                <a:ext uri="{FF2B5EF4-FFF2-40B4-BE49-F238E27FC236}">
                  <a16:creationId xmlns:a16="http://schemas.microsoft.com/office/drawing/2014/main" id="{3D9F8D03-19A1-CE61-7F26-4BAD146D0868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8</a:t>
              </a:r>
            </a:p>
          </p:txBody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1156F90-36F9-5F1A-2DDD-7B28EDCE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919" y="691511"/>
            <a:ext cx="7663737" cy="2592332"/>
          </a:xfrm>
          <a:prstGeom prst="rect">
            <a:avLst/>
          </a:prstGeom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88E447E1-2D24-832C-1B02-E87A3A463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41985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PLANEJAMENTO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FONTE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SENTINEL-2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DB7FCE65-AE33-07C9-A721-7C7C580E5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919" y="3729054"/>
            <a:ext cx="7991607" cy="212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🛰️ Resolução Espacial: 10 metros/pixel (Sentinel) </a:t>
            </a:r>
            <a:r>
              <a:rPr kumimoji="0" lang="pt-BR" altLang="pt-BR" sz="18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30 metros/pixel (Landsat/Google Earth Engine padrão).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🆓 Custo-Benefício: Imagens gratuitas e atualizadas a cada 5 dias.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🔬 Planet Labs: Resolução superior (3m), porém paga (licença à pesquisa).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🔐 Segurança: API Autenticada (OAuth2) garante a origem do dado.</a:t>
            </a:r>
          </a:p>
        </p:txBody>
      </p:sp>
    </p:spTree>
    <p:extLst>
      <p:ext uri="{BB962C8B-B14F-4D97-AF65-F5344CB8AC3E}">
        <p14:creationId xmlns:p14="http://schemas.microsoft.com/office/powerpoint/2010/main" val="3977257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B3C7-2E47-4F28-2BF4-04A8AE038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C7FA235F-4522-8C9F-3DA1-7CC42DC0DFCC}"/>
              </a:ext>
            </a:extLst>
          </p:cNvPr>
          <p:cNvSpPr/>
          <p:nvPr/>
        </p:nvSpPr>
        <p:spPr>
          <a:xfrm>
            <a:off x="3029755" y="5517521"/>
            <a:ext cx="187891" cy="46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EF3BD9A-344F-63D0-310C-25C10D138AFB}"/>
              </a:ext>
            </a:extLst>
          </p:cNvPr>
          <p:cNvGrpSpPr/>
          <p:nvPr/>
        </p:nvGrpSpPr>
        <p:grpSpPr>
          <a:xfrm>
            <a:off x="725751" y="691511"/>
            <a:ext cx="2767680" cy="5544324"/>
            <a:chOff x="4721554" y="656838"/>
            <a:chExt cx="2767680" cy="5544324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7D4410D2-62EB-8237-C6D6-A733029B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1866" y="656838"/>
              <a:ext cx="2448267" cy="5544324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BFD885C-9238-3F25-1040-614190F2DE75}"/>
                </a:ext>
              </a:extLst>
            </p:cNvPr>
            <p:cNvSpPr/>
            <p:nvPr/>
          </p:nvSpPr>
          <p:spPr>
            <a:xfrm>
              <a:off x="4721554" y="946363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CF5F0F0F-2B81-D4A6-0178-7A2275E0EC0B}"/>
                </a:ext>
              </a:extLst>
            </p:cNvPr>
            <p:cNvSpPr/>
            <p:nvPr/>
          </p:nvSpPr>
          <p:spPr>
            <a:xfrm>
              <a:off x="7301343" y="5489436"/>
              <a:ext cx="187891" cy="463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E0FC678-A05C-57F2-C4D9-5A34A0E956D0}"/>
              </a:ext>
            </a:extLst>
          </p:cNvPr>
          <p:cNvCxnSpPr>
            <a:cxnSpLocks/>
          </p:cNvCxnSpPr>
          <p:nvPr/>
        </p:nvCxnSpPr>
        <p:spPr>
          <a:xfrm>
            <a:off x="227231" y="5811702"/>
            <a:ext cx="648832" cy="0"/>
          </a:xfrm>
          <a:prstGeom prst="straightConnector1">
            <a:avLst/>
          </a:prstGeom>
          <a:ln w="698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36F33071-2B5E-96BD-9AE4-255408B5B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520156"/>
              </p:ext>
            </p:extLst>
          </p:nvPr>
        </p:nvGraphicFramePr>
        <p:xfrm>
          <a:off x="0" y="0"/>
          <a:ext cx="121920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205506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1601944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664301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PLANEJAMENTO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UHE PERY (PILOTO)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rgbClr val="FFFF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MODELO ESCALÁVEL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66264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BA3D245E-EE4C-1800-CA64-945384E9C6F0}"/>
              </a:ext>
            </a:extLst>
          </p:cNvPr>
          <p:cNvGrpSpPr/>
          <p:nvPr/>
        </p:nvGrpSpPr>
        <p:grpSpPr>
          <a:xfrm>
            <a:off x="0" y="6296834"/>
            <a:ext cx="12192000" cy="494810"/>
            <a:chOff x="0" y="6296834"/>
            <a:chExt cx="12192000" cy="494810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677AF87C-F5A2-FBDB-9FF9-133EFD44C8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46776"/>
              <a:ext cx="12192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Fluxograma: Conector 3">
              <a:extLst>
                <a:ext uri="{FF2B5EF4-FFF2-40B4-BE49-F238E27FC236}">
                  <a16:creationId xmlns:a16="http://schemas.microsoft.com/office/drawing/2014/main" id="{900E76DA-E47D-B9D0-065B-4049D1B95016}"/>
                </a:ext>
              </a:extLst>
            </p:cNvPr>
            <p:cNvSpPr/>
            <p:nvPr/>
          </p:nvSpPr>
          <p:spPr>
            <a:xfrm>
              <a:off x="11410820" y="6296834"/>
              <a:ext cx="563672" cy="494810"/>
            </a:xfrm>
            <a:prstGeom prst="flowChartConnector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9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162485D-3D4A-D508-F060-24A415D55657}"/>
              </a:ext>
            </a:extLst>
          </p:cNvPr>
          <p:cNvGrpSpPr/>
          <p:nvPr/>
        </p:nvGrpSpPr>
        <p:grpSpPr>
          <a:xfrm>
            <a:off x="4073761" y="1041219"/>
            <a:ext cx="7891008" cy="4770483"/>
            <a:chOff x="0" y="602853"/>
            <a:chExt cx="12192000" cy="5693981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A47F63F-CFD7-622C-4B51-2811787EB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02853"/>
              <a:ext cx="12192000" cy="2701960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D6F6159-294E-8550-DD3E-5D7C9C589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74159"/>
              <a:ext cx="12192000" cy="2922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7299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1228</Words>
  <Application>Microsoft Office PowerPoint</Application>
  <PresentationFormat>Widescreen</PresentationFormat>
  <Paragraphs>184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Roboto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Renato Gomes de Oliveira</dc:creator>
  <cp:lastModifiedBy>Renato Gomes de Oliveira</cp:lastModifiedBy>
  <cp:revision>1</cp:revision>
  <dcterms:created xsi:type="dcterms:W3CDTF">2025-12-02T19:05:37Z</dcterms:created>
  <dcterms:modified xsi:type="dcterms:W3CDTF">2025-12-08T20:20:47Z</dcterms:modified>
</cp:coreProperties>
</file>